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93" r:id="rId2"/>
    <p:sldId id="258" r:id="rId3"/>
    <p:sldId id="294" r:id="rId4"/>
    <p:sldId id="295" r:id="rId5"/>
    <p:sldId id="300" r:id="rId6"/>
    <p:sldId id="296" r:id="rId7"/>
    <p:sldId id="297" r:id="rId8"/>
    <p:sldId id="298" r:id="rId9"/>
    <p:sldId id="299" r:id="rId10"/>
    <p:sldId id="262" r:id="rId11"/>
    <p:sldId id="271" r:id="rId12"/>
    <p:sldId id="275" r:id="rId13"/>
    <p:sldId id="273" r:id="rId14"/>
    <p:sldId id="276" r:id="rId15"/>
    <p:sldId id="301" r:id="rId16"/>
    <p:sldId id="302" r:id="rId17"/>
    <p:sldId id="304" r:id="rId18"/>
    <p:sldId id="303" r:id="rId19"/>
    <p:sldId id="305" r:id="rId20"/>
    <p:sldId id="259" r:id="rId21"/>
    <p:sldId id="274" r:id="rId2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mone Pieterse" initials="SP" lastIdx="1" clrIdx="0">
    <p:extLst>
      <p:ext uri="{19B8F6BF-5375-455C-9EA6-DF929625EA0E}">
        <p15:presenceInfo xmlns:p15="http://schemas.microsoft.com/office/powerpoint/2012/main" userId="S::simone@leslab.nl::c3c9a77a-14a2-4c4c-81a9-738b3e1b2c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A001"/>
    <a:srgbClr val="006DA4"/>
    <a:srgbClr val="FCA000"/>
    <a:srgbClr val="ED9546"/>
    <a:srgbClr val="009E51"/>
    <a:srgbClr val="B59935"/>
    <a:srgbClr val="F1BDCF"/>
    <a:srgbClr val="FFEA24"/>
    <a:srgbClr val="60C2CF"/>
    <a:srgbClr val="60C1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ijl, thema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E9639D4-E3E2-4D34-9284-5A2195B3D0D7}" styleName="Stijl, lich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Stijl, lich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389"/>
    <p:restoredTop sz="94944"/>
  </p:normalViewPr>
  <p:slideViewPr>
    <p:cSldViewPr snapToGrid="0" snapToObjects="1">
      <p:cViewPr varScale="1">
        <p:scale>
          <a:sx n="149" d="100"/>
          <a:sy n="149" d="100"/>
        </p:scale>
        <p:origin x="416"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4C7ADF-D749-1549-ADAC-5E46C69C47BA}" type="datetimeFigureOut">
              <a:rPr lang="nl-NL" smtClean="0"/>
              <a:t>24-10-2024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DDD066-D062-6047-B805-2F7D61BD083D}" type="slidenum">
              <a:rPr lang="nl-NL" smtClean="0"/>
              <a:t>‹nr.›</a:t>
            </a:fld>
            <a:endParaRPr lang="nl-NL"/>
          </a:p>
        </p:txBody>
      </p:sp>
    </p:spTree>
    <p:extLst>
      <p:ext uri="{BB962C8B-B14F-4D97-AF65-F5344CB8AC3E}">
        <p14:creationId xmlns:p14="http://schemas.microsoft.com/office/powerpoint/2010/main" val="3292443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1</a:t>
            </a:fld>
            <a:endParaRPr lang="nl-NL"/>
          </a:p>
        </p:txBody>
      </p:sp>
    </p:spTree>
    <p:extLst>
      <p:ext uri="{BB962C8B-B14F-4D97-AF65-F5344CB8AC3E}">
        <p14:creationId xmlns:p14="http://schemas.microsoft.com/office/powerpoint/2010/main" val="1009970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2</a:t>
            </a:fld>
            <a:endParaRPr lang="nl-NL"/>
          </a:p>
        </p:txBody>
      </p:sp>
    </p:spTree>
    <p:extLst>
      <p:ext uri="{BB962C8B-B14F-4D97-AF65-F5344CB8AC3E}">
        <p14:creationId xmlns:p14="http://schemas.microsoft.com/office/powerpoint/2010/main" val="1158407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3</a:t>
            </a:fld>
            <a:endParaRPr lang="nl-NL"/>
          </a:p>
        </p:txBody>
      </p:sp>
    </p:spTree>
    <p:extLst>
      <p:ext uri="{BB962C8B-B14F-4D97-AF65-F5344CB8AC3E}">
        <p14:creationId xmlns:p14="http://schemas.microsoft.com/office/powerpoint/2010/main" val="290766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4</a:t>
            </a:fld>
            <a:endParaRPr lang="nl-NL"/>
          </a:p>
        </p:txBody>
      </p:sp>
    </p:spTree>
    <p:extLst>
      <p:ext uri="{BB962C8B-B14F-4D97-AF65-F5344CB8AC3E}">
        <p14:creationId xmlns:p14="http://schemas.microsoft.com/office/powerpoint/2010/main" val="2810622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5</a:t>
            </a:fld>
            <a:endParaRPr lang="nl-NL"/>
          </a:p>
        </p:txBody>
      </p:sp>
    </p:spTree>
    <p:extLst>
      <p:ext uri="{BB962C8B-B14F-4D97-AF65-F5344CB8AC3E}">
        <p14:creationId xmlns:p14="http://schemas.microsoft.com/office/powerpoint/2010/main" val="3313210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6</a:t>
            </a:fld>
            <a:endParaRPr lang="nl-NL"/>
          </a:p>
        </p:txBody>
      </p:sp>
    </p:spTree>
    <p:extLst>
      <p:ext uri="{BB962C8B-B14F-4D97-AF65-F5344CB8AC3E}">
        <p14:creationId xmlns:p14="http://schemas.microsoft.com/office/powerpoint/2010/main" val="729920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7</a:t>
            </a:fld>
            <a:endParaRPr lang="nl-NL"/>
          </a:p>
        </p:txBody>
      </p:sp>
    </p:spTree>
    <p:extLst>
      <p:ext uri="{BB962C8B-B14F-4D97-AF65-F5344CB8AC3E}">
        <p14:creationId xmlns:p14="http://schemas.microsoft.com/office/powerpoint/2010/main" val="126620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8</a:t>
            </a:fld>
            <a:endParaRPr lang="nl-NL"/>
          </a:p>
        </p:txBody>
      </p:sp>
    </p:spTree>
    <p:extLst>
      <p:ext uri="{BB962C8B-B14F-4D97-AF65-F5344CB8AC3E}">
        <p14:creationId xmlns:p14="http://schemas.microsoft.com/office/powerpoint/2010/main" val="3813396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9</a:t>
            </a:fld>
            <a:endParaRPr lang="nl-NL"/>
          </a:p>
        </p:txBody>
      </p:sp>
    </p:spTree>
    <p:extLst>
      <p:ext uri="{BB962C8B-B14F-4D97-AF65-F5344CB8AC3E}">
        <p14:creationId xmlns:p14="http://schemas.microsoft.com/office/powerpoint/2010/main" val="91961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10</a:t>
            </a:fld>
            <a:endParaRPr lang="nl-NL"/>
          </a:p>
        </p:txBody>
      </p:sp>
    </p:spTree>
    <p:extLst>
      <p:ext uri="{BB962C8B-B14F-4D97-AF65-F5344CB8AC3E}">
        <p14:creationId xmlns:p14="http://schemas.microsoft.com/office/powerpoint/2010/main" val="1008943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13</a:t>
            </a:fld>
            <a:endParaRPr lang="nl-NL"/>
          </a:p>
        </p:txBody>
      </p:sp>
    </p:spTree>
    <p:extLst>
      <p:ext uri="{BB962C8B-B14F-4D97-AF65-F5344CB8AC3E}">
        <p14:creationId xmlns:p14="http://schemas.microsoft.com/office/powerpoint/2010/main" val="3730089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14</a:t>
            </a:fld>
            <a:endParaRPr lang="nl-NL"/>
          </a:p>
        </p:txBody>
      </p:sp>
    </p:spTree>
    <p:extLst>
      <p:ext uri="{BB962C8B-B14F-4D97-AF65-F5344CB8AC3E}">
        <p14:creationId xmlns:p14="http://schemas.microsoft.com/office/powerpoint/2010/main" val="1999414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15</a:t>
            </a:fld>
            <a:endParaRPr lang="nl-NL"/>
          </a:p>
        </p:txBody>
      </p:sp>
    </p:spTree>
    <p:extLst>
      <p:ext uri="{BB962C8B-B14F-4D97-AF65-F5344CB8AC3E}">
        <p14:creationId xmlns:p14="http://schemas.microsoft.com/office/powerpoint/2010/main" val="1347306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16</a:t>
            </a:fld>
            <a:endParaRPr lang="nl-NL"/>
          </a:p>
        </p:txBody>
      </p:sp>
    </p:spTree>
    <p:extLst>
      <p:ext uri="{BB962C8B-B14F-4D97-AF65-F5344CB8AC3E}">
        <p14:creationId xmlns:p14="http://schemas.microsoft.com/office/powerpoint/2010/main" val="295470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17</a:t>
            </a:fld>
            <a:endParaRPr lang="nl-NL"/>
          </a:p>
        </p:txBody>
      </p:sp>
    </p:spTree>
    <p:extLst>
      <p:ext uri="{BB962C8B-B14F-4D97-AF65-F5344CB8AC3E}">
        <p14:creationId xmlns:p14="http://schemas.microsoft.com/office/powerpoint/2010/main" val="137769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18</a:t>
            </a:fld>
            <a:endParaRPr lang="nl-NL"/>
          </a:p>
        </p:txBody>
      </p:sp>
    </p:spTree>
    <p:extLst>
      <p:ext uri="{BB962C8B-B14F-4D97-AF65-F5344CB8AC3E}">
        <p14:creationId xmlns:p14="http://schemas.microsoft.com/office/powerpoint/2010/main" val="1481950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19</a:t>
            </a:fld>
            <a:endParaRPr lang="nl-NL"/>
          </a:p>
        </p:txBody>
      </p:sp>
    </p:spTree>
    <p:extLst>
      <p:ext uri="{BB962C8B-B14F-4D97-AF65-F5344CB8AC3E}">
        <p14:creationId xmlns:p14="http://schemas.microsoft.com/office/powerpoint/2010/main" val="19590606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20</a:t>
            </a:fld>
            <a:endParaRPr lang="nl-NL"/>
          </a:p>
        </p:txBody>
      </p:sp>
    </p:spTree>
    <p:extLst>
      <p:ext uri="{BB962C8B-B14F-4D97-AF65-F5344CB8AC3E}">
        <p14:creationId xmlns:p14="http://schemas.microsoft.com/office/powerpoint/2010/main" val="2041443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DDD066-D062-6047-B805-2F7D61BD083D}" type="slidenum">
              <a:rPr lang="nl-NL" smtClean="0"/>
              <a:t>21</a:t>
            </a:fld>
            <a:endParaRPr lang="nl-NL"/>
          </a:p>
        </p:txBody>
      </p:sp>
    </p:spTree>
    <p:extLst>
      <p:ext uri="{BB962C8B-B14F-4D97-AF65-F5344CB8AC3E}">
        <p14:creationId xmlns:p14="http://schemas.microsoft.com/office/powerpoint/2010/main" val="200580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5B939A-5CF9-E146-B8BE-7A56A8500E3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39B3573-06CA-BA41-BCF9-7D2964FC29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C5C4728-9DF3-7B4D-A551-0FC2FB1944B9}"/>
              </a:ext>
            </a:extLst>
          </p:cNvPr>
          <p:cNvSpPr>
            <a:spLocks noGrp="1"/>
          </p:cNvSpPr>
          <p:nvPr>
            <p:ph type="dt" sz="half" idx="10"/>
          </p:nvPr>
        </p:nvSpPr>
        <p:spPr/>
        <p:txBody>
          <a:bodyPr/>
          <a:lstStyle/>
          <a:p>
            <a:fld id="{15235BFE-50BE-834F-9172-ADBB124770F5}" type="datetime1">
              <a:rPr lang="nl-NL" smtClean="0"/>
              <a:t>24-10-2024</a:t>
            </a:fld>
            <a:endParaRPr lang="nl-NL"/>
          </a:p>
        </p:txBody>
      </p:sp>
      <p:sp>
        <p:nvSpPr>
          <p:cNvPr id="5" name="Tijdelijke aanduiding voor voettekst 4">
            <a:extLst>
              <a:ext uri="{FF2B5EF4-FFF2-40B4-BE49-F238E27FC236}">
                <a16:creationId xmlns:a16="http://schemas.microsoft.com/office/drawing/2014/main" id="{36FB155D-84E1-C142-8B07-A8232939DB0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167606C-E2A0-7249-92CB-A212A9BF90B5}"/>
              </a:ext>
            </a:extLst>
          </p:cNvPr>
          <p:cNvSpPr>
            <a:spLocks noGrp="1"/>
          </p:cNvSpPr>
          <p:nvPr>
            <p:ph type="sldNum" sz="quarter" idx="12"/>
          </p:nvPr>
        </p:nvSpPr>
        <p:spPr/>
        <p:txBody>
          <a:bodyPr/>
          <a:lstStyle/>
          <a:p>
            <a:fld id="{FF3122A0-D07B-8942-B9E0-D9B7897021AE}" type="slidenum">
              <a:rPr lang="nl-NL" smtClean="0"/>
              <a:t>‹nr.›</a:t>
            </a:fld>
            <a:endParaRPr lang="nl-NL"/>
          </a:p>
        </p:txBody>
      </p:sp>
    </p:spTree>
    <p:extLst>
      <p:ext uri="{BB962C8B-B14F-4D97-AF65-F5344CB8AC3E}">
        <p14:creationId xmlns:p14="http://schemas.microsoft.com/office/powerpoint/2010/main" val="575563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50B9EB-8A25-A34E-A7C3-8A645A0A08C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A85F763-ABC6-5F4D-89F3-8AF52A07DC6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601F8D1-DAE7-C846-84F8-4473E0CB3178}"/>
              </a:ext>
            </a:extLst>
          </p:cNvPr>
          <p:cNvSpPr>
            <a:spLocks noGrp="1"/>
          </p:cNvSpPr>
          <p:nvPr>
            <p:ph type="dt" sz="half" idx="10"/>
          </p:nvPr>
        </p:nvSpPr>
        <p:spPr/>
        <p:txBody>
          <a:bodyPr/>
          <a:lstStyle/>
          <a:p>
            <a:fld id="{2073D120-49C0-A44B-AFFD-D19CBC05EAA5}" type="datetime1">
              <a:rPr lang="nl-NL" smtClean="0"/>
              <a:t>24-10-2024</a:t>
            </a:fld>
            <a:endParaRPr lang="nl-NL"/>
          </a:p>
        </p:txBody>
      </p:sp>
      <p:sp>
        <p:nvSpPr>
          <p:cNvPr id="5" name="Tijdelijke aanduiding voor voettekst 4">
            <a:extLst>
              <a:ext uri="{FF2B5EF4-FFF2-40B4-BE49-F238E27FC236}">
                <a16:creationId xmlns:a16="http://schemas.microsoft.com/office/drawing/2014/main" id="{420489D0-D537-3D4A-957A-ABFF2D74512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5EE299D-B010-804F-8F49-3D4389D4C054}"/>
              </a:ext>
            </a:extLst>
          </p:cNvPr>
          <p:cNvSpPr>
            <a:spLocks noGrp="1"/>
          </p:cNvSpPr>
          <p:nvPr>
            <p:ph type="sldNum" sz="quarter" idx="12"/>
          </p:nvPr>
        </p:nvSpPr>
        <p:spPr/>
        <p:txBody>
          <a:bodyPr/>
          <a:lstStyle/>
          <a:p>
            <a:fld id="{FF3122A0-D07B-8942-B9E0-D9B7897021AE}" type="slidenum">
              <a:rPr lang="nl-NL" smtClean="0"/>
              <a:t>‹nr.›</a:t>
            </a:fld>
            <a:endParaRPr lang="nl-NL"/>
          </a:p>
        </p:txBody>
      </p:sp>
    </p:spTree>
    <p:extLst>
      <p:ext uri="{BB962C8B-B14F-4D97-AF65-F5344CB8AC3E}">
        <p14:creationId xmlns:p14="http://schemas.microsoft.com/office/powerpoint/2010/main" val="2278532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26DD0C-4851-8D4E-97BB-656148FAD08D}"/>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9AFE8FD1-A1AC-BA43-978B-2606378ED1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0D04651-D54D-8749-B016-4D9346BAAE5A}"/>
              </a:ext>
            </a:extLst>
          </p:cNvPr>
          <p:cNvSpPr>
            <a:spLocks noGrp="1"/>
          </p:cNvSpPr>
          <p:nvPr>
            <p:ph type="dt" sz="half" idx="10"/>
          </p:nvPr>
        </p:nvSpPr>
        <p:spPr/>
        <p:txBody>
          <a:bodyPr/>
          <a:lstStyle/>
          <a:p>
            <a:fld id="{45B5DE30-8FE6-3745-90B8-77235DB2BE74}" type="datetime1">
              <a:rPr lang="nl-NL" smtClean="0"/>
              <a:t>24-10-2024</a:t>
            </a:fld>
            <a:endParaRPr lang="nl-NL"/>
          </a:p>
        </p:txBody>
      </p:sp>
      <p:sp>
        <p:nvSpPr>
          <p:cNvPr id="5" name="Tijdelijke aanduiding voor voettekst 4">
            <a:extLst>
              <a:ext uri="{FF2B5EF4-FFF2-40B4-BE49-F238E27FC236}">
                <a16:creationId xmlns:a16="http://schemas.microsoft.com/office/drawing/2014/main" id="{F66E9737-B2D2-AF4F-BDED-20FE365AD52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9F14969-C4E8-BD4F-ADBC-00F4F8842D40}"/>
              </a:ext>
            </a:extLst>
          </p:cNvPr>
          <p:cNvSpPr>
            <a:spLocks noGrp="1"/>
          </p:cNvSpPr>
          <p:nvPr>
            <p:ph type="sldNum" sz="quarter" idx="12"/>
          </p:nvPr>
        </p:nvSpPr>
        <p:spPr/>
        <p:txBody>
          <a:bodyPr/>
          <a:lstStyle/>
          <a:p>
            <a:fld id="{FF3122A0-D07B-8942-B9E0-D9B7897021AE}" type="slidenum">
              <a:rPr lang="nl-NL" smtClean="0"/>
              <a:t>‹nr.›</a:t>
            </a:fld>
            <a:endParaRPr lang="nl-NL"/>
          </a:p>
        </p:txBody>
      </p:sp>
    </p:spTree>
    <p:extLst>
      <p:ext uri="{BB962C8B-B14F-4D97-AF65-F5344CB8AC3E}">
        <p14:creationId xmlns:p14="http://schemas.microsoft.com/office/powerpoint/2010/main" val="885583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9CE135-D468-0B45-819F-8E9DF00AD30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4255B9E-AB42-C84A-B30C-A40C07C81B58}"/>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F8093A13-CBC1-B04E-A648-F8194F5750BA}"/>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FA5DEB11-4F4C-2843-B98A-B06C50988889}"/>
              </a:ext>
            </a:extLst>
          </p:cNvPr>
          <p:cNvSpPr>
            <a:spLocks noGrp="1"/>
          </p:cNvSpPr>
          <p:nvPr>
            <p:ph type="dt" sz="half" idx="10"/>
          </p:nvPr>
        </p:nvSpPr>
        <p:spPr/>
        <p:txBody>
          <a:bodyPr/>
          <a:lstStyle/>
          <a:p>
            <a:fld id="{8808B39E-E227-F64E-BD66-99EF91027CD7}" type="datetime1">
              <a:rPr lang="nl-NL" smtClean="0"/>
              <a:t>24-10-2024</a:t>
            </a:fld>
            <a:endParaRPr lang="nl-NL"/>
          </a:p>
        </p:txBody>
      </p:sp>
      <p:sp>
        <p:nvSpPr>
          <p:cNvPr id="6" name="Tijdelijke aanduiding voor voettekst 5">
            <a:extLst>
              <a:ext uri="{FF2B5EF4-FFF2-40B4-BE49-F238E27FC236}">
                <a16:creationId xmlns:a16="http://schemas.microsoft.com/office/drawing/2014/main" id="{5A4F4615-5E37-D746-AE86-D4735D2BC5E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C9103C0-584E-F947-8962-9B92878EE252}"/>
              </a:ext>
            </a:extLst>
          </p:cNvPr>
          <p:cNvSpPr>
            <a:spLocks noGrp="1"/>
          </p:cNvSpPr>
          <p:nvPr>
            <p:ph type="sldNum" sz="quarter" idx="12"/>
          </p:nvPr>
        </p:nvSpPr>
        <p:spPr/>
        <p:txBody>
          <a:bodyPr/>
          <a:lstStyle/>
          <a:p>
            <a:fld id="{FF3122A0-D07B-8942-B9E0-D9B7897021AE}" type="slidenum">
              <a:rPr lang="nl-NL" smtClean="0"/>
              <a:t>‹nr.›</a:t>
            </a:fld>
            <a:endParaRPr lang="nl-NL"/>
          </a:p>
        </p:txBody>
      </p:sp>
    </p:spTree>
    <p:extLst>
      <p:ext uri="{BB962C8B-B14F-4D97-AF65-F5344CB8AC3E}">
        <p14:creationId xmlns:p14="http://schemas.microsoft.com/office/powerpoint/2010/main" val="1781004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A5949C-F46A-1941-8503-A964001E329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836363D7-A9B4-7148-9EFD-F19BD11D3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CCE7769-5B79-D54B-9D2B-DD001AE56331}"/>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9B0C2E87-CB6E-CA4B-A884-D29B8AEB22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A3F48880-56DB-FA4E-9AF0-46178EEC843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6487CEE2-3B07-DE4B-B9B4-7A01EA603226}"/>
              </a:ext>
            </a:extLst>
          </p:cNvPr>
          <p:cNvSpPr>
            <a:spLocks noGrp="1"/>
          </p:cNvSpPr>
          <p:nvPr>
            <p:ph type="dt" sz="half" idx="10"/>
          </p:nvPr>
        </p:nvSpPr>
        <p:spPr/>
        <p:txBody>
          <a:bodyPr/>
          <a:lstStyle/>
          <a:p>
            <a:fld id="{F62AEE7C-83D8-FA49-A0AA-DA1B07845CF8}" type="datetime1">
              <a:rPr lang="nl-NL" smtClean="0"/>
              <a:t>24-10-2024</a:t>
            </a:fld>
            <a:endParaRPr lang="nl-NL"/>
          </a:p>
        </p:txBody>
      </p:sp>
      <p:sp>
        <p:nvSpPr>
          <p:cNvPr id="8" name="Tijdelijke aanduiding voor voettekst 7">
            <a:extLst>
              <a:ext uri="{FF2B5EF4-FFF2-40B4-BE49-F238E27FC236}">
                <a16:creationId xmlns:a16="http://schemas.microsoft.com/office/drawing/2014/main" id="{37C63100-029B-434D-9400-9E615FBF3986}"/>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BC93557C-8CA8-1F40-9485-16AE0ECB03A9}"/>
              </a:ext>
            </a:extLst>
          </p:cNvPr>
          <p:cNvSpPr>
            <a:spLocks noGrp="1"/>
          </p:cNvSpPr>
          <p:nvPr>
            <p:ph type="sldNum" sz="quarter" idx="12"/>
          </p:nvPr>
        </p:nvSpPr>
        <p:spPr/>
        <p:txBody>
          <a:bodyPr/>
          <a:lstStyle/>
          <a:p>
            <a:fld id="{FF3122A0-D07B-8942-B9E0-D9B7897021AE}" type="slidenum">
              <a:rPr lang="nl-NL" smtClean="0"/>
              <a:t>‹nr.›</a:t>
            </a:fld>
            <a:endParaRPr lang="nl-NL"/>
          </a:p>
        </p:txBody>
      </p:sp>
    </p:spTree>
    <p:extLst>
      <p:ext uri="{BB962C8B-B14F-4D97-AF65-F5344CB8AC3E}">
        <p14:creationId xmlns:p14="http://schemas.microsoft.com/office/powerpoint/2010/main" val="857429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D928DD-72FD-314B-8582-EB6EE768803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76AA621-4F70-2D48-B1C0-B824535107E3}"/>
              </a:ext>
            </a:extLst>
          </p:cNvPr>
          <p:cNvSpPr>
            <a:spLocks noGrp="1"/>
          </p:cNvSpPr>
          <p:nvPr>
            <p:ph type="dt" sz="half" idx="10"/>
          </p:nvPr>
        </p:nvSpPr>
        <p:spPr/>
        <p:txBody>
          <a:bodyPr/>
          <a:lstStyle/>
          <a:p>
            <a:fld id="{5DF457AA-6CEF-7148-8C72-916D70547B40}" type="datetime1">
              <a:rPr lang="nl-NL" smtClean="0"/>
              <a:t>24-10-2024</a:t>
            </a:fld>
            <a:endParaRPr lang="nl-NL"/>
          </a:p>
        </p:txBody>
      </p:sp>
      <p:sp>
        <p:nvSpPr>
          <p:cNvPr id="4" name="Tijdelijke aanduiding voor voettekst 3">
            <a:extLst>
              <a:ext uri="{FF2B5EF4-FFF2-40B4-BE49-F238E27FC236}">
                <a16:creationId xmlns:a16="http://schemas.microsoft.com/office/drawing/2014/main" id="{8E2C3298-16F9-344A-A9D5-E4FD266556D2}"/>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21726F57-A7B6-4C4D-946C-A5DB4C70EEE1}"/>
              </a:ext>
            </a:extLst>
          </p:cNvPr>
          <p:cNvSpPr>
            <a:spLocks noGrp="1"/>
          </p:cNvSpPr>
          <p:nvPr>
            <p:ph type="sldNum" sz="quarter" idx="12"/>
          </p:nvPr>
        </p:nvSpPr>
        <p:spPr/>
        <p:txBody>
          <a:bodyPr/>
          <a:lstStyle/>
          <a:p>
            <a:fld id="{FF3122A0-D07B-8942-B9E0-D9B7897021AE}" type="slidenum">
              <a:rPr lang="nl-NL" smtClean="0"/>
              <a:t>‹nr.›</a:t>
            </a:fld>
            <a:endParaRPr lang="nl-NL"/>
          </a:p>
        </p:txBody>
      </p:sp>
    </p:spTree>
    <p:extLst>
      <p:ext uri="{BB962C8B-B14F-4D97-AF65-F5344CB8AC3E}">
        <p14:creationId xmlns:p14="http://schemas.microsoft.com/office/powerpoint/2010/main" val="930616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95E49193-C3CB-B648-870C-2A00163C2637}"/>
              </a:ext>
            </a:extLst>
          </p:cNvPr>
          <p:cNvSpPr>
            <a:spLocks noGrp="1"/>
          </p:cNvSpPr>
          <p:nvPr>
            <p:ph type="dt" sz="half" idx="10"/>
          </p:nvPr>
        </p:nvSpPr>
        <p:spPr/>
        <p:txBody>
          <a:bodyPr/>
          <a:lstStyle/>
          <a:p>
            <a:fld id="{97FC956E-C399-E046-A38B-497BBA35DF1B}" type="datetime1">
              <a:rPr lang="nl-NL" smtClean="0"/>
              <a:t>24-10-2024</a:t>
            </a:fld>
            <a:endParaRPr lang="nl-NL"/>
          </a:p>
        </p:txBody>
      </p:sp>
      <p:sp>
        <p:nvSpPr>
          <p:cNvPr id="3" name="Tijdelijke aanduiding voor voettekst 2">
            <a:extLst>
              <a:ext uri="{FF2B5EF4-FFF2-40B4-BE49-F238E27FC236}">
                <a16:creationId xmlns:a16="http://schemas.microsoft.com/office/drawing/2014/main" id="{C3A5B70A-8551-754C-A517-F7649A2D9364}"/>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E043166-BA27-9047-93B3-FB46436F7B48}"/>
              </a:ext>
            </a:extLst>
          </p:cNvPr>
          <p:cNvSpPr>
            <a:spLocks noGrp="1"/>
          </p:cNvSpPr>
          <p:nvPr>
            <p:ph type="sldNum" sz="quarter" idx="12"/>
          </p:nvPr>
        </p:nvSpPr>
        <p:spPr/>
        <p:txBody>
          <a:bodyPr/>
          <a:lstStyle/>
          <a:p>
            <a:fld id="{FF3122A0-D07B-8942-B9E0-D9B7897021AE}" type="slidenum">
              <a:rPr lang="nl-NL" smtClean="0"/>
              <a:t>‹nr.›</a:t>
            </a:fld>
            <a:endParaRPr lang="nl-NL"/>
          </a:p>
        </p:txBody>
      </p:sp>
    </p:spTree>
    <p:extLst>
      <p:ext uri="{BB962C8B-B14F-4D97-AF65-F5344CB8AC3E}">
        <p14:creationId xmlns:p14="http://schemas.microsoft.com/office/powerpoint/2010/main" val="133231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5833FB-862D-6249-9EFF-9279EE6740E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CAAD83B9-7781-7243-90F5-4A88EAC758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B232DDB2-C01F-264D-B7EB-CACF9CC9C4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3DCC5A8-92E3-464B-8068-5152F109DCE5}"/>
              </a:ext>
            </a:extLst>
          </p:cNvPr>
          <p:cNvSpPr>
            <a:spLocks noGrp="1"/>
          </p:cNvSpPr>
          <p:nvPr>
            <p:ph type="dt" sz="half" idx="10"/>
          </p:nvPr>
        </p:nvSpPr>
        <p:spPr/>
        <p:txBody>
          <a:bodyPr/>
          <a:lstStyle/>
          <a:p>
            <a:fld id="{F9182739-C40B-B943-B4ED-6B9757A99646}" type="datetime1">
              <a:rPr lang="nl-NL" smtClean="0"/>
              <a:t>24-10-2024</a:t>
            </a:fld>
            <a:endParaRPr lang="nl-NL"/>
          </a:p>
        </p:txBody>
      </p:sp>
      <p:sp>
        <p:nvSpPr>
          <p:cNvPr id="6" name="Tijdelijke aanduiding voor voettekst 5">
            <a:extLst>
              <a:ext uri="{FF2B5EF4-FFF2-40B4-BE49-F238E27FC236}">
                <a16:creationId xmlns:a16="http://schemas.microsoft.com/office/drawing/2014/main" id="{607F591A-68C7-F342-B000-2735C001922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E3B5528-4618-4D4A-9E88-3C5C455E56DA}"/>
              </a:ext>
            </a:extLst>
          </p:cNvPr>
          <p:cNvSpPr>
            <a:spLocks noGrp="1"/>
          </p:cNvSpPr>
          <p:nvPr>
            <p:ph type="sldNum" sz="quarter" idx="12"/>
          </p:nvPr>
        </p:nvSpPr>
        <p:spPr/>
        <p:txBody>
          <a:bodyPr/>
          <a:lstStyle/>
          <a:p>
            <a:fld id="{FF3122A0-D07B-8942-B9E0-D9B7897021AE}" type="slidenum">
              <a:rPr lang="nl-NL" smtClean="0"/>
              <a:t>‹nr.›</a:t>
            </a:fld>
            <a:endParaRPr lang="nl-NL"/>
          </a:p>
        </p:txBody>
      </p:sp>
    </p:spTree>
    <p:extLst>
      <p:ext uri="{BB962C8B-B14F-4D97-AF65-F5344CB8AC3E}">
        <p14:creationId xmlns:p14="http://schemas.microsoft.com/office/powerpoint/2010/main" val="2828318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7CA820-333E-AE4E-92BC-554372C7A8F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A44FA59-EE73-6747-93F0-790F8ADD34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0F24E61C-A46F-DA4F-AB35-96C70A8E75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7E84D9F-01EC-B34D-8BDB-316254265FAA}"/>
              </a:ext>
            </a:extLst>
          </p:cNvPr>
          <p:cNvSpPr>
            <a:spLocks noGrp="1"/>
          </p:cNvSpPr>
          <p:nvPr>
            <p:ph type="dt" sz="half" idx="10"/>
          </p:nvPr>
        </p:nvSpPr>
        <p:spPr/>
        <p:txBody>
          <a:bodyPr/>
          <a:lstStyle/>
          <a:p>
            <a:fld id="{F9ECB85F-291A-FB45-B44A-991593D5676B}" type="datetime1">
              <a:rPr lang="nl-NL" smtClean="0"/>
              <a:t>24-10-2024</a:t>
            </a:fld>
            <a:endParaRPr lang="nl-NL"/>
          </a:p>
        </p:txBody>
      </p:sp>
      <p:sp>
        <p:nvSpPr>
          <p:cNvPr id="6" name="Tijdelijke aanduiding voor voettekst 5">
            <a:extLst>
              <a:ext uri="{FF2B5EF4-FFF2-40B4-BE49-F238E27FC236}">
                <a16:creationId xmlns:a16="http://schemas.microsoft.com/office/drawing/2014/main" id="{9C737F3D-5B79-794C-8A1D-2890C29F644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B265364-AE64-5D4B-998B-75BCD81C3B3A}"/>
              </a:ext>
            </a:extLst>
          </p:cNvPr>
          <p:cNvSpPr>
            <a:spLocks noGrp="1"/>
          </p:cNvSpPr>
          <p:nvPr>
            <p:ph type="sldNum" sz="quarter" idx="12"/>
          </p:nvPr>
        </p:nvSpPr>
        <p:spPr/>
        <p:txBody>
          <a:bodyPr/>
          <a:lstStyle/>
          <a:p>
            <a:fld id="{FF3122A0-D07B-8942-B9E0-D9B7897021AE}" type="slidenum">
              <a:rPr lang="nl-NL" smtClean="0"/>
              <a:t>‹nr.›</a:t>
            </a:fld>
            <a:endParaRPr lang="nl-NL"/>
          </a:p>
        </p:txBody>
      </p:sp>
    </p:spTree>
    <p:extLst>
      <p:ext uri="{BB962C8B-B14F-4D97-AF65-F5344CB8AC3E}">
        <p14:creationId xmlns:p14="http://schemas.microsoft.com/office/powerpoint/2010/main" val="3105875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FE8AD7-FE4C-B44E-B2E4-C23BE566F70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CFD665B-2904-534D-8C60-9B812639406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6E833F6-BEFF-F346-BAC2-B17BDC9AC463}"/>
              </a:ext>
            </a:extLst>
          </p:cNvPr>
          <p:cNvSpPr>
            <a:spLocks noGrp="1"/>
          </p:cNvSpPr>
          <p:nvPr>
            <p:ph type="dt" sz="half" idx="10"/>
          </p:nvPr>
        </p:nvSpPr>
        <p:spPr/>
        <p:txBody>
          <a:bodyPr/>
          <a:lstStyle/>
          <a:p>
            <a:fld id="{0A55EF3D-180B-0148-93CC-7320A58D9D0A}" type="datetime1">
              <a:rPr lang="nl-NL" smtClean="0"/>
              <a:t>24-10-2024</a:t>
            </a:fld>
            <a:endParaRPr lang="nl-NL"/>
          </a:p>
        </p:txBody>
      </p:sp>
      <p:sp>
        <p:nvSpPr>
          <p:cNvPr id="5" name="Tijdelijke aanduiding voor voettekst 4">
            <a:extLst>
              <a:ext uri="{FF2B5EF4-FFF2-40B4-BE49-F238E27FC236}">
                <a16:creationId xmlns:a16="http://schemas.microsoft.com/office/drawing/2014/main" id="{5B2C83E6-439D-E94C-81B8-425C125BBB1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5D41067-B90A-1C4E-85E4-675BCDFAB79F}"/>
              </a:ext>
            </a:extLst>
          </p:cNvPr>
          <p:cNvSpPr>
            <a:spLocks noGrp="1"/>
          </p:cNvSpPr>
          <p:nvPr>
            <p:ph type="sldNum" sz="quarter" idx="12"/>
          </p:nvPr>
        </p:nvSpPr>
        <p:spPr/>
        <p:txBody>
          <a:bodyPr/>
          <a:lstStyle/>
          <a:p>
            <a:fld id="{FF3122A0-D07B-8942-B9E0-D9B7897021AE}" type="slidenum">
              <a:rPr lang="nl-NL" smtClean="0"/>
              <a:t>‹nr.›</a:t>
            </a:fld>
            <a:endParaRPr lang="nl-NL"/>
          </a:p>
        </p:txBody>
      </p:sp>
    </p:spTree>
    <p:extLst>
      <p:ext uri="{BB962C8B-B14F-4D97-AF65-F5344CB8AC3E}">
        <p14:creationId xmlns:p14="http://schemas.microsoft.com/office/powerpoint/2010/main" val="3714873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F7B0592F-897C-C740-AC0C-6CB4FE504DD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9E5E344-66D9-E348-ACB5-1436E8BF64C9}"/>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FD2F23F-EA1E-0C4A-BD1C-A0701519C8A8}"/>
              </a:ext>
            </a:extLst>
          </p:cNvPr>
          <p:cNvSpPr>
            <a:spLocks noGrp="1"/>
          </p:cNvSpPr>
          <p:nvPr>
            <p:ph type="dt" sz="half" idx="10"/>
          </p:nvPr>
        </p:nvSpPr>
        <p:spPr/>
        <p:txBody>
          <a:bodyPr/>
          <a:lstStyle/>
          <a:p>
            <a:fld id="{ABF256F5-C953-9C46-97EC-59F03F23CD8E}" type="datetime1">
              <a:rPr lang="nl-NL" smtClean="0"/>
              <a:t>24-10-2024</a:t>
            </a:fld>
            <a:endParaRPr lang="nl-NL"/>
          </a:p>
        </p:txBody>
      </p:sp>
      <p:sp>
        <p:nvSpPr>
          <p:cNvPr id="5" name="Tijdelijke aanduiding voor voettekst 4">
            <a:extLst>
              <a:ext uri="{FF2B5EF4-FFF2-40B4-BE49-F238E27FC236}">
                <a16:creationId xmlns:a16="http://schemas.microsoft.com/office/drawing/2014/main" id="{1DABFDAF-2C02-1C44-BA77-ED6D529F20A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5803F6B-A841-054B-A359-E73C3B059C4D}"/>
              </a:ext>
            </a:extLst>
          </p:cNvPr>
          <p:cNvSpPr>
            <a:spLocks noGrp="1"/>
          </p:cNvSpPr>
          <p:nvPr>
            <p:ph type="sldNum" sz="quarter" idx="12"/>
          </p:nvPr>
        </p:nvSpPr>
        <p:spPr/>
        <p:txBody>
          <a:bodyPr/>
          <a:lstStyle/>
          <a:p>
            <a:fld id="{FF3122A0-D07B-8942-B9E0-D9B7897021AE}" type="slidenum">
              <a:rPr lang="nl-NL" smtClean="0"/>
              <a:t>‹nr.›</a:t>
            </a:fld>
            <a:endParaRPr lang="nl-NL"/>
          </a:p>
        </p:txBody>
      </p:sp>
    </p:spTree>
    <p:extLst>
      <p:ext uri="{BB962C8B-B14F-4D97-AF65-F5344CB8AC3E}">
        <p14:creationId xmlns:p14="http://schemas.microsoft.com/office/powerpoint/2010/main" val="1884720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2389307-318E-C24D-A523-651CA6A184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3B34EC21-E241-9546-9A1C-956E4851FB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8FE2956-88B7-894A-B5A7-76A8F404EA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F59CD0-96C0-814A-875C-26627384322D}" type="datetime1">
              <a:rPr lang="nl-NL" smtClean="0"/>
              <a:t>24-10-2024</a:t>
            </a:fld>
            <a:endParaRPr lang="nl-NL"/>
          </a:p>
        </p:txBody>
      </p:sp>
      <p:sp>
        <p:nvSpPr>
          <p:cNvPr id="5" name="Tijdelijke aanduiding voor voettekst 4">
            <a:extLst>
              <a:ext uri="{FF2B5EF4-FFF2-40B4-BE49-F238E27FC236}">
                <a16:creationId xmlns:a16="http://schemas.microsoft.com/office/drawing/2014/main" id="{7989DF7D-BA9A-9645-BC65-0CAE2BF622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4117CC90-9F9C-0B49-B6AF-C1743D73A0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122A0-D07B-8942-B9E0-D9B7897021AE}" type="slidenum">
              <a:rPr lang="nl-NL" smtClean="0"/>
              <a:t>‹nr.›</a:t>
            </a:fld>
            <a:endParaRPr lang="nl-NL"/>
          </a:p>
        </p:txBody>
      </p:sp>
    </p:spTree>
    <p:extLst>
      <p:ext uri="{BB962C8B-B14F-4D97-AF65-F5344CB8AC3E}">
        <p14:creationId xmlns:p14="http://schemas.microsoft.com/office/powerpoint/2010/main" val="263184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3.xml"/><Relationship Id="rId7"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video" Target="https://www.youtube.com/embed/TNwhIHqM60g?feature=oembed" TargetMode="External"/><Relationship Id="rId6" Type="http://schemas.openxmlformats.org/officeDocument/2006/relationships/image" Target="../media/image15.png"/><Relationship Id="rId5" Type="http://schemas.openxmlformats.org/officeDocument/2006/relationships/image" Target="../media/image12.emf"/><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notesSlide" Target="../notesSlides/notesSlide10.xml"/><Relationship Id="rId7"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video" Target="https://www.youtube.com/embed/s3h4bjuRwvU?feature=oembed" TargetMode="External"/><Relationship Id="rId6" Type="http://schemas.openxmlformats.org/officeDocument/2006/relationships/image" Target="../media/image12.emf"/><Relationship Id="rId5" Type="http://schemas.openxmlformats.org/officeDocument/2006/relationships/image" Target="../media/image11.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23.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23.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13.png"/><Relationship Id="rId4" Type="http://schemas.openxmlformats.org/officeDocument/2006/relationships/image" Target="../media/image11.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32.emf"/><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31.png"/><Relationship Id="rId10" Type="http://schemas.openxmlformats.org/officeDocument/2006/relationships/image" Target="../media/image12.emf"/><Relationship Id="rId4" Type="http://schemas.openxmlformats.org/officeDocument/2006/relationships/image" Target="../media/image30.png"/><Relationship Id="rId9" Type="http://schemas.openxmlformats.org/officeDocument/2006/relationships/image" Target="../media/image34.svg"/></Relationships>
</file>

<file path=ppt/slides/_rels/slide15.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23.png"/><Relationship Id="rId7" Type="http://schemas.openxmlformats.org/officeDocument/2006/relationships/image" Target="../media/image34.sv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emf"/><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23.png"/><Relationship Id="rId7" Type="http://schemas.openxmlformats.org/officeDocument/2006/relationships/image" Target="../media/image34.sv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emf"/><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30.png"/></Relationships>
</file>

<file path=ppt/slides/_rels/slide17.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23.png"/><Relationship Id="rId7" Type="http://schemas.openxmlformats.org/officeDocument/2006/relationships/image" Target="../media/image34.sv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emf"/><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23.png"/><Relationship Id="rId7" Type="http://schemas.openxmlformats.org/officeDocument/2006/relationships/image" Target="../media/image34.sv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emf"/><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23.png"/><Relationship Id="rId7" Type="http://schemas.openxmlformats.org/officeDocument/2006/relationships/image" Target="../media/image34.sv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emf"/><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30.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hthoek 50">
            <a:extLst>
              <a:ext uri="{FF2B5EF4-FFF2-40B4-BE49-F238E27FC236}">
                <a16:creationId xmlns:a16="http://schemas.microsoft.com/office/drawing/2014/main" id="{41FACF6F-93AB-AE44-BC85-1720A31EB008}"/>
              </a:ext>
            </a:extLst>
          </p:cNvPr>
          <p:cNvSpPr/>
          <p:nvPr/>
        </p:nvSpPr>
        <p:spPr>
          <a:xfrm>
            <a:off x="-130628" y="-214008"/>
            <a:ext cx="12322628" cy="7072008"/>
          </a:xfrm>
          <a:prstGeom prst="rect">
            <a:avLst/>
          </a:prstGeom>
          <a:solidFill>
            <a:srgbClr val="009E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highlight>
                <a:srgbClr val="60C2CF"/>
              </a:highlight>
            </a:endParaRPr>
          </a:p>
        </p:txBody>
      </p:sp>
      <p:sp>
        <p:nvSpPr>
          <p:cNvPr id="34" name="Rechthoek 33">
            <a:extLst>
              <a:ext uri="{FF2B5EF4-FFF2-40B4-BE49-F238E27FC236}">
                <a16:creationId xmlns:a16="http://schemas.microsoft.com/office/drawing/2014/main" id="{F33DA405-DBD1-2144-B75A-C6E0A0079BCC}"/>
              </a:ext>
            </a:extLst>
          </p:cNvPr>
          <p:cNvSpPr/>
          <p:nvPr/>
        </p:nvSpPr>
        <p:spPr>
          <a:xfrm rot="20779691">
            <a:off x="5394551" y="1449891"/>
            <a:ext cx="7263805" cy="3362132"/>
          </a:xfrm>
          <a:custGeom>
            <a:avLst/>
            <a:gdLst>
              <a:gd name="connsiteX0" fmla="*/ 0 w 4721096"/>
              <a:gd name="connsiteY0" fmla="*/ 0 h 3350649"/>
              <a:gd name="connsiteX1" fmla="*/ 4721096 w 4721096"/>
              <a:gd name="connsiteY1" fmla="*/ 0 h 3350649"/>
              <a:gd name="connsiteX2" fmla="*/ 4721096 w 4721096"/>
              <a:gd name="connsiteY2" fmla="*/ 3350649 h 3350649"/>
              <a:gd name="connsiteX3" fmla="*/ 0 w 4721096"/>
              <a:gd name="connsiteY3" fmla="*/ 3350649 h 3350649"/>
              <a:gd name="connsiteX4" fmla="*/ 0 w 4721096"/>
              <a:gd name="connsiteY4" fmla="*/ 0 h 3350649"/>
              <a:gd name="connsiteX0" fmla="*/ 0 w 5454153"/>
              <a:gd name="connsiteY0" fmla="*/ 0 h 3350649"/>
              <a:gd name="connsiteX1" fmla="*/ 5454153 w 5454153"/>
              <a:gd name="connsiteY1" fmla="*/ 20786 h 3350649"/>
              <a:gd name="connsiteX2" fmla="*/ 4721096 w 5454153"/>
              <a:gd name="connsiteY2" fmla="*/ 3350649 h 3350649"/>
              <a:gd name="connsiteX3" fmla="*/ 0 w 5454153"/>
              <a:gd name="connsiteY3" fmla="*/ 3350649 h 3350649"/>
              <a:gd name="connsiteX4" fmla="*/ 0 w 5454153"/>
              <a:gd name="connsiteY4" fmla="*/ 0 h 3350649"/>
              <a:gd name="connsiteX0" fmla="*/ 713181 w 5454153"/>
              <a:gd name="connsiteY0" fmla="*/ 0 h 3334089"/>
              <a:gd name="connsiteX1" fmla="*/ 5454153 w 5454153"/>
              <a:gd name="connsiteY1" fmla="*/ 4226 h 3334089"/>
              <a:gd name="connsiteX2" fmla="*/ 4721096 w 5454153"/>
              <a:gd name="connsiteY2" fmla="*/ 3334089 h 3334089"/>
              <a:gd name="connsiteX3" fmla="*/ 0 w 5454153"/>
              <a:gd name="connsiteY3" fmla="*/ 3334089 h 3334089"/>
              <a:gd name="connsiteX4" fmla="*/ 713181 w 5454153"/>
              <a:gd name="connsiteY4" fmla="*/ 0 h 3334089"/>
              <a:gd name="connsiteX0" fmla="*/ 723054 w 5464026"/>
              <a:gd name="connsiteY0" fmla="*/ 0 h 3334089"/>
              <a:gd name="connsiteX1" fmla="*/ 5464026 w 5464026"/>
              <a:gd name="connsiteY1" fmla="*/ 4226 h 3334089"/>
              <a:gd name="connsiteX2" fmla="*/ 4730969 w 5464026"/>
              <a:gd name="connsiteY2" fmla="*/ 3334089 h 3334089"/>
              <a:gd name="connsiteX3" fmla="*/ 0 w 5464026"/>
              <a:gd name="connsiteY3" fmla="*/ 2906652 h 3334089"/>
              <a:gd name="connsiteX4" fmla="*/ 723054 w 5464026"/>
              <a:gd name="connsiteY4" fmla="*/ 0 h 3334089"/>
              <a:gd name="connsiteX0" fmla="*/ 746354 w 5487326"/>
              <a:gd name="connsiteY0" fmla="*/ 0 h 3334089"/>
              <a:gd name="connsiteX1" fmla="*/ 5487326 w 5487326"/>
              <a:gd name="connsiteY1" fmla="*/ 4226 h 3334089"/>
              <a:gd name="connsiteX2" fmla="*/ 4754269 w 5487326"/>
              <a:gd name="connsiteY2" fmla="*/ 3334089 h 3334089"/>
              <a:gd name="connsiteX3" fmla="*/ 0 w 5487326"/>
              <a:gd name="connsiteY3" fmla="*/ 2920152 h 3334089"/>
              <a:gd name="connsiteX4" fmla="*/ 746354 w 5487326"/>
              <a:gd name="connsiteY4" fmla="*/ 0 h 3334089"/>
              <a:gd name="connsiteX0" fmla="*/ 746354 w 5487326"/>
              <a:gd name="connsiteY0" fmla="*/ 0 h 3124589"/>
              <a:gd name="connsiteX1" fmla="*/ 5487326 w 5487326"/>
              <a:gd name="connsiteY1" fmla="*/ 4226 h 3124589"/>
              <a:gd name="connsiteX2" fmla="*/ 4787955 w 5487326"/>
              <a:gd name="connsiteY2" fmla="*/ 3124589 h 3124589"/>
              <a:gd name="connsiteX3" fmla="*/ 0 w 5487326"/>
              <a:gd name="connsiteY3" fmla="*/ 2920152 h 3124589"/>
              <a:gd name="connsiteX4" fmla="*/ 746354 w 5487326"/>
              <a:gd name="connsiteY4" fmla="*/ 0 h 3124589"/>
              <a:gd name="connsiteX0" fmla="*/ 746354 w 5563301"/>
              <a:gd name="connsiteY0" fmla="*/ 0 h 3124589"/>
              <a:gd name="connsiteX1" fmla="*/ 5563301 w 5563301"/>
              <a:gd name="connsiteY1" fmla="*/ 172984 h 3124589"/>
              <a:gd name="connsiteX2" fmla="*/ 4787955 w 5563301"/>
              <a:gd name="connsiteY2" fmla="*/ 3124589 h 3124589"/>
              <a:gd name="connsiteX3" fmla="*/ 0 w 5563301"/>
              <a:gd name="connsiteY3" fmla="*/ 2920152 h 3124589"/>
              <a:gd name="connsiteX4" fmla="*/ 746354 w 5563301"/>
              <a:gd name="connsiteY4" fmla="*/ 0 h 3124589"/>
              <a:gd name="connsiteX0" fmla="*/ 746354 w 5540001"/>
              <a:gd name="connsiteY0" fmla="*/ 0 h 3124589"/>
              <a:gd name="connsiteX1" fmla="*/ 5540001 w 5540001"/>
              <a:gd name="connsiteY1" fmla="*/ 186485 h 3124589"/>
              <a:gd name="connsiteX2" fmla="*/ 4787955 w 5540001"/>
              <a:gd name="connsiteY2" fmla="*/ 3124589 h 3124589"/>
              <a:gd name="connsiteX3" fmla="*/ 0 w 5540001"/>
              <a:gd name="connsiteY3" fmla="*/ 2920152 h 3124589"/>
              <a:gd name="connsiteX4" fmla="*/ 746354 w 5540001"/>
              <a:gd name="connsiteY4" fmla="*/ 0 h 3124589"/>
              <a:gd name="connsiteX0" fmla="*/ 544766 w 5540001"/>
              <a:gd name="connsiteY0" fmla="*/ 0 h 3205354"/>
              <a:gd name="connsiteX1" fmla="*/ 5540001 w 5540001"/>
              <a:gd name="connsiteY1" fmla="*/ 267250 h 3205354"/>
              <a:gd name="connsiteX2" fmla="*/ 4787955 w 5540001"/>
              <a:gd name="connsiteY2" fmla="*/ 3205354 h 3205354"/>
              <a:gd name="connsiteX3" fmla="*/ 0 w 5540001"/>
              <a:gd name="connsiteY3" fmla="*/ 3000917 h 3205354"/>
              <a:gd name="connsiteX4" fmla="*/ 544766 w 5540001"/>
              <a:gd name="connsiteY4" fmla="*/ 0 h 3205354"/>
              <a:gd name="connsiteX0" fmla="*/ 580116 w 5540001"/>
              <a:gd name="connsiteY0" fmla="*/ 0 h 3194505"/>
              <a:gd name="connsiteX1" fmla="*/ 5540001 w 5540001"/>
              <a:gd name="connsiteY1" fmla="*/ 256401 h 3194505"/>
              <a:gd name="connsiteX2" fmla="*/ 4787955 w 5540001"/>
              <a:gd name="connsiteY2" fmla="*/ 3194505 h 3194505"/>
              <a:gd name="connsiteX3" fmla="*/ 0 w 5540001"/>
              <a:gd name="connsiteY3" fmla="*/ 2990068 h 3194505"/>
              <a:gd name="connsiteX4" fmla="*/ 580116 w 5540001"/>
              <a:gd name="connsiteY4" fmla="*/ 0 h 3194505"/>
              <a:gd name="connsiteX0" fmla="*/ 580116 w 5442934"/>
              <a:gd name="connsiteY0" fmla="*/ 0 h 3194505"/>
              <a:gd name="connsiteX1" fmla="*/ 5442934 w 5442934"/>
              <a:gd name="connsiteY1" fmla="*/ 254953 h 3194505"/>
              <a:gd name="connsiteX2" fmla="*/ 4787955 w 5442934"/>
              <a:gd name="connsiteY2" fmla="*/ 3194505 h 3194505"/>
              <a:gd name="connsiteX3" fmla="*/ 0 w 5442934"/>
              <a:gd name="connsiteY3" fmla="*/ 2990068 h 3194505"/>
              <a:gd name="connsiteX4" fmla="*/ 580116 w 5442934"/>
              <a:gd name="connsiteY4" fmla="*/ 0 h 3194505"/>
              <a:gd name="connsiteX0" fmla="*/ 580116 w 5368987"/>
              <a:gd name="connsiteY0" fmla="*/ 0 h 3194505"/>
              <a:gd name="connsiteX1" fmla="*/ 5368987 w 5368987"/>
              <a:gd name="connsiteY1" fmla="*/ 288944 h 3194505"/>
              <a:gd name="connsiteX2" fmla="*/ 4787955 w 5368987"/>
              <a:gd name="connsiteY2" fmla="*/ 3194505 h 3194505"/>
              <a:gd name="connsiteX3" fmla="*/ 0 w 5368987"/>
              <a:gd name="connsiteY3" fmla="*/ 2990068 h 3194505"/>
              <a:gd name="connsiteX4" fmla="*/ 580116 w 5368987"/>
              <a:gd name="connsiteY4" fmla="*/ 0 h 3194505"/>
              <a:gd name="connsiteX0" fmla="*/ 580116 w 5368987"/>
              <a:gd name="connsiteY0" fmla="*/ 0 h 3201014"/>
              <a:gd name="connsiteX1" fmla="*/ 5368987 w 5368987"/>
              <a:gd name="connsiteY1" fmla="*/ 288944 h 3201014"/>
              <a:gd name="connsiteX2" fmla="*/ 4809164 w 5368987"/>
              <a:gd name="connsiteY2" fmla="*/ 3201014 h 3201014"/>
              <a:gd name="connsiteX3" fmla="*/ 0 w 5368987"/>
              <a:gd name="connsiteY3" fmla="*/ 2990068 h 3201014"/>
              <a:gd name="connsiteX4" fmla="*/ 580116 w 5368987"/>
              <a:gd name="connsiteY4" fmla="*/ 0 h 3201014"/>
              <a:gd name="connsiteX0" fmla="*/ 607446 w 5368987"/>
              <a:gd name="connsiteY0" fmla="*/ 0 h 3183416"/>
              <a:gd name="connsiteX1" fmla="*/ 5368987 w 5368987"/>
              <a:gd name="connsiteY1" fmla="*/ 271346 h 3183416"/>
              <a:gd name="connsiteX2" fmla="*/ 4809164 w 5368987"/>
              <a:gd name="connsiteY2" fmla="*/ 3183416 h 3183416"/>
              <a:gd name="connsiteX3" fmla="*/ 0 w 5368987"/>
              <a:gd name="connsiteY3" fmla="*/ 2972470 h 3183416"/>
              <a:gd name="connsiteX4" fmla="*/ 607446 w 5368987"/>
              <a:gd name="connsiteY4" fmla="*/ 0 h 3183416"/>
              <a:gd name="connsiteX0" fmla="*/ 605676 w 5368987"/>
              <a:gd name="connsiteY0" fmla="*/ 0 h 3174497"/>
              <a:gd name="connsiteX1" fmla="*/ 5368987 w 5368987"/>
              <a:gd name="connsiteY1" fmla="*/ 262427 h 3174497"/>
              <a:gd name="connsiteX2" fmla="*/ 4809164 w 5368987"/>
              <a:gd name="connsiteY2" fmla="*/ 3174497 h 3174497"/>
              <a:gd name="connsiteX3" fmla="*/ 0 w 5368987"/>
              <a:gd name="connsiteY3" fmla="*/ 2963551 h 3174497"/>
              <a:gd name="connsiteX4" fmla="*/ 605676 w 5368987"/>
              <a:gd name="connsiteY4" fmla="*/ 0 h 3174497"/>
              <a:gd name="connsiteX0" fmla="*/ 587390 w 5368987"/>
              <a:gd name="connsiteY0" fmla="*/ 0 h 3198847"/>
              <a:gd name="connsiteX1" fmla="*/ 5368987 w 5368987"/>
              <a:gd name="connsiteY1" fmla="*/ 286777 h 3198847"/>
              <a:gd name="connsiteX2" fmla="*/ 4809164 w 5368987"/>
              <a:gd name="connsiteY2" fmla="*/ 3198847 h 3198847"/>
              <a:gd name="connsiteX3" fmla="*/ 0 w 5368987"/>
              <a:gd name="connsiteY3" fmla="*/ 2987901 h 3198847"/>
              <a:gd name="connsiteX4" fmla="*/ 587390 w 5368987"/>
              <a:gd name="connsiteY4" fmla="*/ 0 h 3198847"/>
              <a:gd name="connsiteX0" fmla="*/ 587390 w 5401430"/>
              <a:gd name="connsiteY0" fmla="*/ 0 h 3198847"/>
              <a:gd name="connsiteX1" fmla="*/ 5401430 w 5401430"/>
              <a:gd name="connsiteY1" fmla="*/ 239766 h 3198847"/>
              <a:gd name="connsiteX2" fmla="*/ 4809164 w 5401430"/>
              <a:gd name="connsiteY2" fmla="*/ 3198847 h 3198847"/>
              <a:gd name="connsiteX3" fmla="*/ 0 w 5401430"/>
              <a:gd name="connsiteY3" fmla="*/ 2987901 h 3198847"/>
              <a:gd name="connsiteX4" fmla="*/ 587390 w 5401430"/>
              <a:gd name="connsiteY4" fmla="*/ 0 h 3198847"/>
              <a:gd name="connsiteX0" fmla="*/ 553374 w 5367414"/>
              <a:gd name="connsiteY0" fmla="*/ 0 h 3198847"/>
              <a:gd name="connsiteX1" fmla="*/ 5367414 w 5367414"/>
              <a:gd name="connsiteY1" fmla="*/ 239766 h 3198847"/>
              <a:gd name="connsiteX2" fmla="*/ 4775148 w 5367414"/>
              <a:gd name="connsiteY2" fmla="*/ 3198847 h 3198847"/>
              <a:gd name="connsiteX3" fmla="*/ 0 w 5367414"/>
              <a:gd name="connsiteY3" fmla="*/ 2889159 h 3198847"/>
              <a:gd name="connsiteX4" fmla="*/ 553374 w 5367414"/>
              <a:gd name="connsiteY4" fmla="*/ 0 h 3198847"/>
              <a:gd name="connsiteX0" fmla="*/ 538824 w 5352864"/>
              <a:gd name="connsiteY0" fmla="*/ 0 h 3198847"/>
              <a:gd name="connsiteX1" fmla="*/ 5352864 w 5352864"/>
              <a:gd name="connsiteY1" fmla="*/ 239766 h 3198847"/>
              <a:gd name="connsiteX2" fmla="*/ 4760598 w 5352864"/>
              <a:gd name="connsiteY2" fmla="*/ 3198847 h 3198847"/>
              <a:gd name="connsiteX3" fmla="*/ 0 w 5352864"/>
              <a:gd name="connsiteY3" fmla="*/ 2893728 h 3198847"/>
              <a:gd name="connsiteX4" fmla="*/ 538824 w 5352864"/>
              <a:gd name="connsiteY4" fmla="*/ 0 h 3198847"/>
              <a:gd name="connsiteX0" fmla="*/ 538824 w 5352864"/>
              <a:gd name="connsiteY0" fmla="*/ 0 h 3151888"/>
              <a:gd name="connsiteX1" fmla="*/ 5352864 w 5352864"/>
              <a:gd name="connsiteY1" fmla="*/ 239766 h 3151888"/>
              <a:gd name="connsiteX2" fmla="*/ 4769447 w 5352864"/>
              <a:gd name="connsiteY2" fmla="*/ 3151888 h 3151888"/>
              <a:gd name="connsiteX3" fmla="*/ 0 w 5352864"/>
              <a:gd name="connsiteY3" fmla="*/ 2893728 h 3151888"/>
              <a:gd name="connsiteX4" fmla="*/ 538824 w 5352864"/>
              <a:gd name="connsiteY4" fmla="*/ 0 h 3151888"/>
              <a:gd name="connsiteX0" fmla="*/ 538824 w 5352864"/>
              <a:gd name="connsiteY0" fmla="*/ 0 h 3168134"/>
              <a:gd name="connsiteX1" fmla="*/ 5352864 w 5352864"/>
              <a:gd name="connsiteY1" fmla="*/ 239766 h 3168134"/>
              <a:gd name="connsiteX2" fmla="*/ 4789502 w 5352864"/>
              <a:gd name="connsiteY2" fmla="*/ 3168134 h 3168134"/>
              <a:gd name="connsiteX3" fmla="*/ 0 w 5352864"/>
              <a:gd name="connsiteY3" fmla="*/ 2893728 h 3168134"/>
              <a:gd name="connsiteX4" fmla="*/ 538824 w 5352864"/>
              <a:gd name="connsiteY4" fmla="*/ 0 h 3168134"/>
              <a:gd name="connsiteX0" fmla="*/ 538824 w 5352864"/>
              <a:gd name="connsiteY0" fmla="*/ 0 h 3191487"/>
              <a:gd name="connsiteX1" fmla="*/ 5352864 w 5352864"/>
              <a:gd name="connsiteY1" fmla="*/ 239766 h 3191487"/>
              <a:gd name="connsiteX2" fmla="*/ 4800512 w 5352864"/>
              <a:gd name="connsiteY2" fmla="*/ 3191487 h 3191487"/>
              <a:gd name="connsiteX3" fmla="*/ 0 w 5352864"/>
              <a:gd name="connsiteY3" fmla="*/ 2893728 h 3191487"/>
              <a:gd name="connsiteX4" fmla="*/ 538824 w 5352864"/>
              <a:gd name="connsiteY4" fmla="*/ 0 h 3191487"/>
              <a:gd name="connsiteX0" fmla="*/ 538824 w 5352864"/>
              <a:gd name="connsiteY0" fmla="*/ 0 h 3198595"/>
              <a:gd name="connsiteX1" fmla="*/ 5352864 w 5352864"/>
              <a:gd name="connsiteY1" fmla="*/ 239766 h 3198595"/>
              <a:gd name="connsiteX2" fmla="*/ 4791467 w 5352864"/>
              <a:gd name="connsiteY2" fmla="*/ 3198595 h 3198595"/>
              <a:gd name="connsiteX3" fmla="*/ 0 w 5352864"/>
              <a:gd name="connsiteY3" fmla="*/ 2893728 h 3198595"/>
              <a:gd name="connsiteX4" fmla="*/ 538824 w 5352864"/>
              <a:gd name="connsiteY4" fmla="*/ 0 h 3198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2864" h="3198595">
                <a:moveTo>
                  <a:pt x="538824" y="0"/>
                </a:moveTo>
                <a:lnTo>
                  <a:pt x="5352864" y="239766"/>
                </a:lnTo>
                <a:lnTo>
                  <a:pt x="4791467" y="3198595"/>
                </a:lnTo>
                <a:lnTo>
                  <a:pt x="0" y="2893728"/>
                </a:lnTo>
                <a:lnTo>
                  <a:pt x="538824" y="0"/>
                </a:lnTo>
                <a:close/>
              </a:path>
            </a:pathLst>
          </a:cu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23" name="Afbeelding 22" descr="Afbeelding met tekening&#10;&#10;Automatisch gegenereerde beschrijving">
            <a:extLst>
              <a:ext uri="{FF2B5EF4-FFF2-40B4-BE49-F238E27FC236}">
                <a16:creationId xmlns:a16="http://schemas.microsoft.com/office/drawing/2014/main" id="{D4AD7B7B-2E2B-BA4D-A9BC-C9798BFDED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466117">
            <a:off x="-206826" y="4268180"/>
            <a:ext cx="12729755" cy="1879600"/>
          </a:xfrm>
          <a:prstGeom prst="rect">
            <a:avLst/>
          </a:prstGeom>
        </p:spPr>
      </p:pic>
      <p:sp>
        <p:nvSpPr>
          <p:cNvPr id="35" name="Tekstvak 34">
            <a:extLst>
              <a:ext uri="{FF2B5EF4-FFF2-40B4-BE49-F238E27FC236}">
                <a16:creationId xmlns:a16="http://schemas.microsoft.com/office/drawing/2014/main" id="{DEC97897-6283-7F4C-BA68-7346B642B116}"/>
              </a:ext>
            </a:extLst>
          </p:cNvPr>
          <p:cNvSpPr txBox="1"/>
          <p:nvPr/>
        </p:nvSpPr>
        <p:spPr>
          <a:xfrm>
            <a:off x="6966597" y="2508706"/>
            <a:ext cx="4450583" cy="553998"/>
          </a:xfrm>
          <a:prstGeom prst="rect">
            <a:avLst/>
          </a:prstGeom>
          <a:noFill/>
        </p:spPr>
        <p:txBody>
          <a:bodyPr wrap="square" numCol="1" rtlCol="0">
            <a:spAutoFit/>
          </a:bodyPr>
          <a:lstStyle/>
          <a:p>
            <a:r>
              <a:rPr lang="nl-NL" sz="1000" dirty="0">
                <a:solidFill>
                  <a:srgbClr val="007C42"/>
                </a:solidFill>
                <a:latin typeface="Verdana" panose="020B0604030504040204" pitchFamily="34" charset="0"/>
                <a:ea typeface="Verdana" panose="020B0604030504040204" pitchFamily="34" charset="0"/>
                <a:cs typeface="Verdana" panose="020B0604030504040204" pitchFamily="34" charset="0"/>
              </a:rPr>
              <a:t>Ontdek hoe technologie ons leven heeft veranderd en wat dit betekent voor jouw online gedrag. Onderzoek je digitale voetafdruk en denk kritisch na over de rol van AI in de toekomst. </a:t>
            </a:r>
          </a:p>
        </p:txBody>
      </p:sp>
      <p:grpSp>
        <p:nvGrpSpPr>
          <p:cNvPr id="36" name="Groep 35">
            <a:extLst>
              <a:ext uri="{FF2B5EF4-FFF2-40B4-BE49-F238E27FC236}">
                <a16:creationId xmlns:a16="http://schemas.microsoft.com/office/drawing/2014/main" id="{A6E68B37-71A4-1641-9E39-29916E9C9FC7}"/>
              </a:ext>
            </a:extLst>
          </p:cNvPr>
          <p:cNvGrpSpPr/>
          <p:nvPr/>
        </p:nvGrpSpPr>
        <p:grpSpPr>
          <a:xfrm>
            <a:off x="6936255" y="3271621"/>
            <a:ext cx="3670785" cy="912618"/>
            <a:chOff x="3615542" y="195364"/>
            <a:chExt cx="3670785" cy="912618"/>
          </a:xfrm>
        </p:grpSpPr>
        <p:sp>
          <p:nvSpPr>
            <p:cNvPr id="37" name="Tekstvak 36">
              <a:extLst>
                <a:ext uri="{FF2B5EF4-FFF2-40B4-BE49-F238E27FC236}">
                  <a16:creationId xmlns:a16="http://schemas.microsoft.com/office/drawing/2014/main" id="{2DC91D92-F7FC-CC46-A5E6-FA799201CD84}"/>
                </a:ext>
              </a:extLst>
            </p:cNvPr>
            <p:cNvSpPr txBox="1"/>
            <p:nvPr/>
          </p:nvSpPr>
          <p:spPr>
            <a:xfrm>
              <a:off x="3615542" y="400096"/>
              <a:ext cx="3670785" cy="707886"/>
            </a:xfrm>
            <a:prstGeom prst="rect">
              <a:avLst/>
            </a:prstGeom>
            <a:noFill/>
          </p:spPr>
          <p:txBody>
            <a:bodyPr wrap="square" numCol="1" rtlCol="0">
              <a:spAutoFit/>
            </a:bodyPr>
            <a:lstStyle/>
            <a:p>
              <a:pPr marL="171450" indent="-171450">
                <a:buFont typeface="Arial" panose="020B0604020202020204" pitchFamily="34" charset="0"/>
                <a:buChar char="•"/>
              </a:pPr>
              <a:r>
                <a:rPr lang="nl-NL" sz="1000" dirty="0">
                  <a:solidFill>
                    <a:srgbClr val="007C42"/>
                  </a:solidFill>
                  <a:latin typeface="Verdana" panose="020B0604030504040204" pitchFamily="34" charset="0"/>
                  <a:ea typeface="Verdana" panose="020B0604030504040204" pitchFamily="34" charset="0"/>
                  <a:cs typeface="Verdana" panose="020B0604030504040204" pitchFamily="34" charset="0"/>
                </a:rPr>
                <a:t>Je kunt uitleggen hoe technologische ontwikkelingen ons leven hebben veranderd en wat dit betekent voor jouw online privacy. </a:t>
              </a:r>
            </a:p>
            <a:p>
              <a:pPr marL="171450" indent="-171450">
                <a:buFont typeface="Arial" panose="020B0604020202020204" pitchFamily="34" charset="0"/>
                <a:buChar char="•"/>
              </a:pPr>
              <a:r>
                <a:rPr lang="nl-NL" sz="1000" dirty="0">
                  <a:solidFill>
                    <a:srgbClr val="007C42"/>
                  </a:solidFill>
                  <a:latin typeface="Verdana" panose="020B0604030504040204" pitchFamily="34" charset="0"/>
                  <a:ea typeface="Verdana" panose="020B0604030504040204" pitchFamily="34" charset="0"/>
                  <a:cs typeface="Verdana" panose="020B0604030504040204" pitchFamily="34" charset="0"/>
                </a:rPr>
                <a:t>Je vormt een mening over AI in de toekomst. </a:t>
              </a:r>
            </a:p>
          </p:txBody>
        </p:sp>
        <p:sp>
          <p:nvSpPr>
            <p:cNvPr id="38" name="Tekstvak 37">
              <a:extLst>
                <a:ext uri="{FF2B5EF4-FFF2-40B4-BE49-F238E27FC236}">
                  <a16:creationId xmlns:a16="http://schemas.microsoft.com/office/drawing/2014/main" id="{DF1F813D-1A9D-304F-A3E6-1F70BC1682C8}"/>
                </a:ext>
              </a:extLst>
            </p:cNvPr>
            <p:cNvSpPr txBox="1"/>
            <p:nvPr/>
          </p:nvSpPr>
          <p:spPr>
            <a:xfrm rot="29999">
              <a:off x="3967916" y="195364"/>
              <a:ext cx="1885195" cy="261610"/>
            </a:xfrm>
            <a:prstGeom prst="rect">
              <a:avLst/>
            </a:prstGeom>
            <a:noFill/>
          </p:spPr>
          <p:txBody>
            <a:bodyPr wrap="square" rtlCol="0">
              <a:spAutoFit/>
            </a:bodyPr>
            <a:lstStyle/>
            <a:p>
              <a:r>
                <a:rPr lang="nl-NL" sz="1100" b="1" dirty="0">
                  <a:solidFill>
                    <a:srgbClr val="007C42"/>
                  </a:solidFill>
                  <a:latin typeface="Verdana" panose="020B0604030504040204" pitchFamily="34" charset="0"/>
                  <a:ea typeface="Verdana" panose="020B0604030504040204" pitchFamily="34" charset="0"/>
                  <a:cs typeface="Verdana" panose="020B0604030504040204" pitchFamily="34" charset="0"/>
                </a:rPr>
                <a:t>DOEL</a:t>
              </a:r>
            </a:p>
          </p:txBody>
        </p:sp>
      </p:grpSp>
      <p:pic>
        <p:nvPicPr>
          <p:cNvPr id="52" name="Afbeelding 51">
            <a:extLst>
              <a:ext uri="{FF2B5EF4-FFF2-40B4-BE49-F238E27FC236}">
                <a16:creationId xmlns:a16="http://schemas.microsoft.com/office/drawing/2014/main" id="{1A5A8236-877B-FF42-B11A-DFD6A9BCDB0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44312" y="-30387"/>
            <a:ext cx="838200" cy="882650"/>
          </a:xfrm>
          <a:prstGeom prst="rect">
            <a:avLst/>
          </a:prstGeom>
        </p:spPr>
      </p:pic>
      <p:pic>
        <p:nvPicPr>
          <p:cNvPr id="53" name="Afbeelding 52" descr="Afbeelding met klok&#10;&#10;Automatisch gegenereerde beschrijving">
            <a:extLst>
              <a:ext uri="{FF2B5EF4-FFF2-40B4-BE49-F238E27FC236}">
                <a16:creationId xmlns:a16="http://schemas.microsoft.com/office/drawing/2014/main" id="{856E9513-EB74-8A48-889E-048E5C566C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7179584">
            <a:off x="6178713" y="5481549"/>
            <a:ext cx="637391" cy="550474"/>
          </a:xfrm>
          <a:prstGeom prst="rect">
            <a:avLst/>
          </a:prstGeom>
        </p:spPr>
      </p:pic>
      <p:pic>
        <p:nvPicPr>
          <p:cNvPr id="76" name="Afbeelding 75" descr="Afbeelding met tekening&#10;&#10;Automatisch gegenereerde beschrijving">
            <a:extLst>
              <a:ext uri="{FF2B5EF4-FFF2-40B4-BE49-F238E27FC236}">
                <a16:creationId xmlns:a16="http://schemas.microsoft.com/office/drawing/2014/main" id="{68FE9248-6ECE-AC4E-89AF-9B5D70FBCC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466117">
            <a:off x="-302460" y="1130866"/>
            <a:ext cx="12729755" cy="1879600"/>
          </a:xfrm>
          <a:prstGeom prst="rect">
            <a:avLst/>
          </a:prstGeom>
        </p:spPr>
      </p:pic>
      <p:pic>
        <p:nvPicPr>
          <p:cNvPr id="78" name="Afbeelding 77">
            <a:extLst>
              <a:ext uri="{FF2B5EF4-FFF2-40B4-BE49-F238E27FC236}">
                <a16:creationId xmlns:a16="http://schemas.microsoft.com/office/drawing/2014/main" id="{59B04A23-F544-ED43-83ED-AC973E908D6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82688" y="798658"/>
            <a:ext cx="4174829" cy="5035290"/>
          </a:xfrm>
          <a:prstGeom prst="rect">
            <a:avLst/>
          </a:prstGeom>
        </p:spPr>
      </p:pic>
      <p:pic>
        <p:nvPicPr>
          <p:cNvPr id="28" name="Afbeelding 27">
            <a:extLst>
              <a:ext uri="{FF2B5EF4-FFF2-40B4-BE49-F238E27FC236}">
                <a16:creationId xmlns:a16="http://schemas.microsoft.com/office/drawing/2014/main" id="{4B54E460-F509-7245-AEB1-016A2E94E9A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38912" y="883939"/>
            <a:ext cx="838200" cy="882650"/>
          </a:xfrm>
          <a:prstGeom prst="rect">
            <a:avLst/>
          </a:prstGeom>
        </p:spPr>
      </p:pic>
      <p:pic>
        <p:nvPicPr>
          <p:cNvPr id="29" name="Afbeelding 28">
            <a:extLst>
              <a:ext uri="{FF2B5EF4-FFF2-40B4-BE49-F238E27FC236}">
                <a16:creationId xmlns:a16="http://schemas.microsoft.com/office/drawing/2014/main" id="{D39D29DE-3F54-8F46-961A-BF89C3D09EE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7820327">
            <a:off x="11142913" y="5118727"/>
            <a:ext cx="838200" cy="882650"/>
          </a:xfrm>
          <a:prstGeom prst="rect">
            <a:avLst/>
          </a:prstGeom>
        </p:spPr>
      </p:pic>
      <p:pic>
        <p:nvPicPr>
          <p:cNvPr id="30" name="Afbeelding 29" descr="Afbeelding met klok&#10;&#10;Automatisch gegenereerde beschrijving">
            <a:extLst>
              <a:ext uri="{FF2B5EF4-FFF2-40B4-BE49-F238E27FC236}">
                <a16:creationId xmlns:a16="http://schemas.microsoft.com/office/drawing/2014/main" id="{D698D556-08F5-944E-B0A8-CFCBCA5800E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6478235">
            <a:off x="11368347" y="6172074"/>
            <a:ext cx="637391" cy="550474"/>
          </a:xfrm>
          <a:prstGeom prst="rect">
            <a:avLst/>
          </a:prstGeom>
        </p:spPr>
      </p:pic>
      <p:pic>
        <p:nvPicPr>
          <p:cNvPr id="31" name="Afbeelding 30">
            <a:extLst>
              <a:ext uri="{FF2B5EF4-FFF2-40B4-BE49-F238E27FC236}">
                <a16:creationId xmlns:a16="http://schemas.microsoft.com/office/drawing/2014/main" id="{AEEDD2BA-652B-754E-80DB-1DCBBF2655C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16759153">
            <a:off x="6017611" y="5827538"/>
            <a:ext cx="838200" cy="882650"/>
          </a:xfrm>
          <a:prstGeom prst="rect">
            <a:avLst/>
          </a:prstGeom>
        </p:spPr>
      </p:pic>
      <p:pic>
        <p:nvPicPr>
          <p:cNvPr id="32" name="Afbeelding 31" descr="Afbeelding met klok&#10;&#10;Automatisch gegenereerde beschrijving">
            <a:extLst>
              <a:ext uri="{FF2B5EF4-FFF2-40B4-BE49-F238E27FC236}">
                <a16:creationId xmlns:a16="http://schemas.microsoft.com/office/drawing/2014/main" id="{4B6099C7-8619-FD43-B0ED-CD5A7E9CFC9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582294" y="316259"/>
            <a:ext cx="637391" cy="550474"/>
          </a:xfrm>
          <a:prstGeom prst="rect">
            <a:avLst/>
          </a:prstGeom>
        </p:spPr>
      </p:pic>
      <p:pic>
        <p:nvPicPr>
          <p:cNvPr id="33" name="Afbeelding 32">
            <a:extLst>
              <a:ext uri="{FF2B5EF4-FFF2-40B4-BE49-F238E27FC236}">
                <a16:creationId xmlns:a16="http://schemas.microsoft.com/office/drawing/2014/main" id="{A6690762-598B-184A-AE21-614CAE0599C5}"/>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20839265">
            <a:off x="6930699" y="3246467"/>
            <a:ext cx="355597" cy="269392"/>
          </a:xfrm>
          <a:prstGeom prst="rect">
            <a:avLst/>
          </a:prstGeom>
        </p:spPr>
      </p:pic>
      <p:grpSp>
        <p:nvGrpSpPr>
          <p:cNvPr id="11" name="Groep 10">
            <a:extLst>
              <a:ext uri="{FF2B5EF4-FFF2-40B4-BE49-F238E27FC236}">
                <a16:creationId xmlns:a16="http://schemas.microsoft.com/office/drawing/2014/main" id="{50CD4375-951F-2DE9-FFFD-5265B942F834}"/>
              </a:ext>
            </a:extLst>
          </p:cNvPr>
          <p:cNvGrpSpPr/>
          <p:nvPr/>
        </p:nvGrpSpPr>
        <p:grpSpPr>
          <a:xfrm>
            <a:off x="8437691" y="7215232"/>
            <a:ext cx="3122185" cy="650407"/>
            <a:chOff x="7054574" y="3540012"/>
            <a:chExt cx="3122185" cy="650407"/>
          </a:xfrm>
        </p:grpSpPr>
        <p:sp>
          <p:nvSpPr>
            <p:cNvPr id="12" name="Tekstvak 11">
              <a:extLst>
                <a:ext uri="{FF2B5EF4-FFF2-40B4-BE49-F238E27FC236}">
                  <a16:creationId xmlns:a16="http://schemas.microsoft.com/office/drawing/2014/main" id="{F53DD928-5CBC-76B5-DF8B-D6CF9C24D8AC}"/>
                </a:ext>
              </a:extLst>
            </p:cNvPr>
            <p:cNvSpPr txBox="1"/>
            <p:nvPr/>
          </p:nvSpPr>
          <p:spPr>
            <a:xfrm rot="20909999">
              <a:off x="7411664" y="3540012"/>
              <a:ext cx="1885195" cy="261610"/>
            </a:xfrm>
            <a:prstGeom prst="rect">
              <a:avLst/>
            </a:prstGeom>
            <a:noFill/>
          </p:spPr>
          <p:txBody>
            <a:bodyPr wrap="square" rtlCol="0">
              <a:spAutoFit/>
            </a:bodyPr>
            <a:lstStyle/>
            <a:p>
              <a:r>
                <a:rPr lang="nl-NL" sz="1100" b="1" dirty="0">
                  <a:solidFill>
                    <a:srgbClr val="009E51"/>
                  </a:solidFill>
                  <a:latin typeface="Verdana" panose="020B0604030504040204" pitchFamily="34" charset="0"/>
                  <a:ea typeface="Verdana" panose="020B0604030504040204" pitchFamily="34" charset="0"/>
                  <a:cs typeface="Verdana" panose="020B0604030504040204" pitchFamily="34" charset="0"/>
                </a:rPr>
                <a:t>LESDOEL</a:t>
              </a:r>
            </a:p>
          </p:txBody>
        </p:sp>
        <p:sp>
          <p:nvSpPr>
            <p:cNvPr id="13" name="Tekstvak 12">
              <a:extLst>
                <a:ext uri="{FF2B5EF4-FFF2-40B4-BE49-F238E27FC236}">
                  <a16:creationId xmlns:a16="http://schemas.microsoft.com/office/drawing/2014/main" id="{E232CBA7-F190-B3CA-4FDC-13BEB511B1D8}"/>
                </a:ext>
              </a:extLst>
            </p:cNvPr>
            <p:cNvSpPr txBox="1"/>
            <p:nvPr/>
          </p:nvSpPr>
          <p:spPr>
            <a:xfrm rot="20880000">
              <a:off x="7054574" y="3759532"/>
              <a:ext cx="3122185" cy="430887"/>
            </a:xfrm>
            <a:prstGeom prst="rect">
              <a:avLst/>
            </a:prstGeom>
            <a:noFill/>
          </p:spPr>
          <p:txBody>
            <a:bodyPr wrap="square" rtlCol="0">
              <a:spAutoFit/>
            </a:bodyPr>
            <a:lstStyle/>
            <a:p>
              <a:r>
                <a:rPr lang="nl-NL" sz="1100" dirty="0">
                  <a:solidFill>
                    <a:srgbClr val="009E51"/>
                  </a:solidFill>
                  <a:latin typeface="Verdana" panose="020B0604030504040204" pitchFamily="34" charset="0"/>
                  <a:ea typeface="Verdana" panose="020B0604030504040204" pitchFamily="34" charset="0"/>
                  <a:cs typeface="Verdana" panose="020B0604030504040204" pitchFamily="34" charset="0"/>
                </a:rPr>
                <a:t>Je kunt vertellen wat je wel en niet met de andere deelt op sociale netwerken.</a:t>
              </a:r>
            </a:p>
          </p:txBody>
        </p:sp>
      </p:grpSp>
      <p:grpSp>
        <p:nvGrpSpPr>
          <p:cNvPr id="14" name="Groep 13">
            <a:extLst>
              <a:ext uri="{FF2B5EF4-FFF2-40B4-BE49-F238E27FC236}">
                <a16:creationId xmlns:a16="http://schemas.microsoft.com/office/drawing/2014/main" id="{5991F501-8047-E31C-FFB8-F7379CC9EE24}"/>
              </a:ext>
            </a:extLst>
          </p:cNvPr>
          <p:cNvGrpSpPr/>
          <p:nvPr/>
        </p:nvGrpSpPr>
        <p:grpSpPr>
          <a:xfrm>
            <a:off x="8736884" y="8166833"/>
            <a:ext cx="3170229" cy="784123"/>
            <a:chOff x="9085788" y="3094536"/>
            <a:chExt cx="3170229" cy="784123"/>
          </a:xfrm>
        </p:grpSpPr>
        <p:pic>
          <p:nvPicPr>
            <p:cNvPr id="15" name="Afbeelding 14">
              <a:extLst>
                <a:ext uri="{FF2B5EF4-FFF2-40B4-BE49-F238E27FC236}">
                  <a16:creationId xmlns:a16="http://schemas.microsoft.com/office/drawing/2014/main" id="{35FEDCB9-1055-B78A-7447-1900F0D714B1}"/>
                </a:ext>
              </a:extLst>
            </p:cNvPr>
            <p:cNvPicPr>
              <a:picLocks noChangeAspect="1"/>
            </p:cNvPicPr>
            <p:nvPr/>
          </p:nvPicPr>
          <p:blipFill>
            <a:blip r:embed="rId10"/>
            <a:srcRect/>
            <a:stretch/>
          </p:blipFill>
          <p:spPr>
            <a:xfrm rot="20903815">
              <a:off x="9146027" y="3360584"/>
              <a:ext cx="340558" cy="170279"/>
            </a:xfrm>
            <a:prstGeom prst="rect">
              <a:avLst/>
            </a:prstGeom>
          </p:spPr>
        </p:pic>
        <p:sp>
          <p:nvSpPr>
            <p:cNvPr id="16" name="Tekstvak 15">
              <a:extLst>
                <a:ext uri="{FF2B5EF4-FFF2-40B4-BE49-F238E27FC236}">
                  <a16:creationId xmlns:a16="http://schemas.microsoft.com/office/drawing/2014/main" id="{A695C4A6-A356-D5A0-25AF-E885D76BA3ED}"/>
                </a:ext>
              </a:extLst>
            </p:cNvPr>
            <p:cNvSpPr txBox="1"/>
            <p:nvPr/>
          </p:nvSpPr>
          <p:spPr>
            <a:xfrm rot="20880000">
              <a:off x="9085788" y="3278495"/>
              <a:ext cx="3170229" cy="600164"/>
            </a:xfrm>
            <a:prstGeom prst="rect">
              <a:avLst/>
            </a:prstGeom>
            <a:noFill/>
          </p:spPr>
          <p:txBody>
            <a:bodyPr wrap="square" rtlCol="0">
              <a:spAutoFit/>
            </a:bodyPr>
            <a:lstStyle/>
            <a:p>
              <a:r>
                <a:rPr lang="nl-NL" sz="1100" dirty="0">
                  <a:solidFill>
                    <a:srgbClr val="009E51"/>
                  </a:solidFill>
                  <a:latin typeface="Verdana" panose="020B0604030504040204" pitchFamily="34" charset="0"/>
                  <a:ea typeface="Verdana" panose="020B0604030504040204" pitchFamily="34" charset="0"/>
                  <a:cs typeface="Verdana" panose="020B0604030504040204" pitchFamily="34" charset="0"/>
                </a:rPr>
                <a:t>Als je weet hoe je jouw sociale media accounts kunt instellen, kun je je privacy beschermen.</a:t>
              </a:r>
            </a:p>
          </p:txBody>
        </p:sp>
        <p:sp>
          <p:nvSpPr>
            <p:cNvPr id="17" name="Tekstvak 16">
              <a:extLst>
                <a:ext uri="{FF2B5EF4-FFF2-40B4-BE49-F238E27FC236}">
                  <a16:creationId xmlns:a16="http://schemas.microsoft.com/office/drawing/2014/main" id="{B2E1DBCB-FADA-2E2D-7AAB-2E6551BCC47C}"/>
                </a:ext>
              </a:extLst>
            </p:cNvPr>
            <p:cNvSpPr txBox="1"/>
            <p:nvPr/>
          </p:nvSpPr>
          <p:spPr>
            <a:xfrm rot="20909999">
              <a:off x="9469230" y="3094536"/>
              <a:ext cx="1885195" cy="261610"/>
            </a:xfrm>
            <a:prstGeom prst="rect">
              <a:avLst/>
            </a:prstGeom>
            <a:noFill/>
          </p:spPr>
          <p:txBody>
            <a:bodyPr wrap="square" rtlCol="0">
              <a:spAutoFit/>
            </a:bodyPr>
            <a:lstStyle/>
            <a:p>
              <a:r>
                <a:rPr lang="nl-NL" sz="1100" b="1" dirty="0">
                  <a:solidFill>
                    <a:srgbClr val="009E51"/>
                  </a:solidFill>
                  <a:latin typeface="Verdana" panose="020B0604030504040204" pitchFamily="34" charset="0"/>
                  <a:ea typeface="Verdana" panose="020B0604030504040204" pitchFamily="34" charset="0"/>
                  <a:cs typeface="Verdana" panose="020B0604030504040204" pitchFamily="34" charset="0"/>
                </a:rPr>
                <a:t>HANDIG</a:t>
              </a:r>
            </a:p>
          </p:txBody>
        </p:sp>
      </p:grpSp>
      <p:pic>
        <p:nvPicPr>
          <p:cNvPr id="18" name="Afbeelding 17">
            <a:extLst>
              <a:ext uri="{FF2B5EF4-FFF2-40B4-BE49-F238E27FC236}">
                <a16:creationId xmlns:a16="http://schemas.microsoft.com/office/drawing/2014/main" id="{352B890B-E6D6-5F87-B15D-FA6B240DD3D0}"/>
              </a:ext>
            </a:extLst>
          </p:cNvPr>
          <p:cNvPicPr>
            <a:picLocks noChangeAspect="1"/>
          </p:cNvPicPr>
          <p:nvPr/>
        </p:nvPicPr>
        <p:blipFill>
          <a:blip r:embed="rId11"/>
          <a:srcRect/>
          <a:stretch/>
        </p:blipFill>
        <p:spPr>
          <a:xfrm rot="20839265">
            <a:off x="8457133" y="7409300"/>
            <a:ext cx="355597" cy="269392"/>
          </a:xfrm>
          <a:prstGeom prst="rect">
            <a:avLst/>
          </a:prstGeom>
        </p:spPr>
      </p:pic>
      <p:sp>
        <p:nvSpPr>
          <p:cNvPr id="20" name="Tekstvak 19">
            <a:extLst>
              <a:ext uri="{FF2B5EF4-FFF2-40B4-BE49-F238E27FC236}">
                <a16:creationId xmlns:a16="http://schemas.microsoft.com/office/drawing/2014/main" id="{A6B6EEB1-695F-7C47-4934-499B5E6E8D60}"/>
              </a:ext>
            </a:extLst>
          </p:cNvPr>
          <p:cNvSpPr txBox="1"/>
          <p:nvPr/>
        </p:nvSpPr>
        <p:spPr>
          <a:xfrm>
            <a:off x="8845050" y="5779585"/>
            <a:ext cx="784189" cy="646331"/>
          </a:xfrm>
          <a:prstGeom prst="rect">
            <a:avLst/>
          </a:prstGeom>
          <a:noFill/>
        </p:spPr>
        <p:txBody>
          <a:bodyPr wrap="none" rtlCol="0">
            <a:spAutoFit/>
          </a:bodyPr>
          <a:lstStyle/>
          <a:p>
            <a:r>
              <a:rPr lang="nl-NL" sz="1200" b="1" dirty="0">
                <a:solidFill>
                  <a:srgbClr val="FFA001"/>
                </a:solidFill>
              </a:rPr>
              <a:t>Inleiding:</a:t>
            </a:r>
          </a:p>
          <a:p>
            <a:r>
              <a:rPr lang="nl-NL" sz="1200" b="1" dirty="0">
                <a:solidFill>
                  <a:srgbClr val="FFA001"/>
                </a:solidFill>
              </a:rPr>
              <a:t>Kern:</a:t>
            </a:r>
          </a:p>
          <a:p>
            <a:r>
              <a:rPr lang="nl-NL" sz="1200" b="1" dirty="0">
                <a:solidFill>
                  <a:srgbClr val="FFA001"/>
                </a:solidFill>
              </a:rPr>
              <a:t>Slot:</a:t>
            </a:r>
          </a:p>
        </p:txBody>
      </p:sp>
      <p:sp>
        <p:nvSpPr>
          <p:cNvPr id="21" name="Tekstvak 20">
            <a:extLst>
              <a:ext uri="{FF2B5EF4-FFF2-40B4-BE49-F238E27FC236}">
                <a16:creationId xmlns:a16="http://schemas.microsoft.com/office/drawing/2014/main" id="{72820175-11F0-7609-7CAE-3B8142AB6649}"/>
              </a:ext>
            </a:extLst>
          </p:cNvPr>
          <p:cNvSpPr txBox="1"/>
          <p:nvPr/>
        </p:nvSpPr>
        <p:spPr>
          <a:xfrm>
            <a:off x="9666735" y="5779585"/>
            <a:ext cx="712503" cy="646331"/>
          </a:xfrm>
          <a:prstGeom prst="rect">
            <a:avLst/>
          </a:prstGeom>
          <a:noFill/>
        </p:spPr>
        <p:txBody>
          <a:bodyPr wrap="none" rtlCol="0">
            <a:spAutoFit/>
          </a:bodyPr>
          <a:lstStyle/>
          <a:p>
            <a:r>
              <a:rPr lang="nl-NL" sz="1200" dirty="0">
                <a:solidFill>
                  <a:srgbClr val="FFA001"/>
                </a:solidFill>
              </a:rPr>
              <a:t>Vroeger </a:t>
            </a:r>
          </a:p>
          <a:p>
            <a:r>
              <a:rPr lang="nl-NL" sz="1200" dirty="0">
                <a:solidFill>
                  <a:srgbClr val="FFA001"/>
                </a:solidFill>
              </a:rPr>
              <a:t>Nu</a:t>
            </a:r>
          </a:p>
          <a:p>
            <a:r>
              <a:rPr lang="nl-NL" sz="1200" dirty="0">
                <a:solidFill>
                  <a:srgbClr val="FFA001"/>
                </a:solidFill>
              </a:rPr>
              <a:t>Later</a:t>
            </a:r>
          </a:p>
        </p:txBody>
      </p:sp>
    </p:spTree>
    <p:extLst>
      <p:ext uri="{BB962C8B-B14F-4D97-AF65-F5344CB8AC3E}">
        <p14:creationId xmlns:p14="http://schemas.microsoft.com/office/powerpoint/2010/main" val="3316997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Afbeelding 25">
            <a:extLst>
              <a:ext uri="{FF2B5EF4-FFF2-40B4-BE49-F238E27FC236}">
                <a16:creationId xmlns:a16="http://schemas.microsoft.com/office/drawing/2014/main" id="{1109F105-146F-E54D-98AF-F5773D01ABB6}"/>
              </a:ext>
            </a:extLst>
          </p:cNvPr>
          <p:cNvPicPr>
            <a:picLocks noChangeAspect="1"/>
          </p:cNvPicPr>
          <p:nvPr/>
        </p:nvPicPr>
        <p:blipFill rotWithShape="1">
          <a:blip r:embed="rId3"/>
          <a:srcRect l="519" t="8377" b="51691"/>
          <a:stretch/>
        </p:blipFill>
        <p:spPr>
          <a:xfrm>
            <a:off x="0" y="-38965"/>
            <a:ext cx="12255890" cy="6896965"/>
          </a:xfrm>
          <a:prstGeom prst="rect">
            <a:avLst/>
          </a:prstGeom>
        </p:spPr>
      </p:pic>
      <p:pic>
        <p:nvPicPr>
          <p:cNvPr id="3" name="Afbeelding 2">
            <a:extLst>
              <a:ext uri="{FF2B5EF4-FFF2-40B4-BE49-F238E27FC236}">
                <a16:creationId xmlns:a16="http://schemas.microsoft.com/office/drawing/2014/main" id="{EAF81672-24FC-5C46-A2D9-03E9CD189662}"/>
              </a:ext>
            </a:extLst>
          </p:cNvPr>
          <p:cNvPicPr>
            <a:picLocks noChangeAspect="1"/>
          </p:cNvPicPr>
          <p:nvPr/>
        </p:nvPicPr>
        <p:blipFill>
          <a:blip r:embed="rId4"/>
          <a:srcRect/>
          <a:stretch/>
        </p:blipFill>
        <p:spPr>
          <a:xfrm>
            <a:off x="0" y="-38965"/>
            <a:ext cx="7460460" cy="1846547"/>
          </a:xfrm>
          <a:prstGeom prst="rect">
            <a:avLst/>
          </a:prstGeom>
        </p:spPr>
      </p:pic>
      <p:pic>
        <p:nvPicPr>
          <p:cNvPr id="21" name="Afbeelding 20">
            <a:extLst>
              <a:ext uri="{FF2B5EF4-FFF2-40B4-BE49-F238E27FC236}">
                <a16:creationId xmlns:a16="http://schemas.microsoft.com/office/drawing/2014/main" id="{89198D1F-3D5C-2747-BCD6-2D88D9D139F5}"/>
              </a:ext>
            </a:extLst>
          </p:cNvPr>
          <p:cNvPicPr>
            <a:picLocks noChangeAspect="1"/>
          </p:cNvPicPr>
          <p:nvPr/>
        </p:nvPicPr>
        <p:blipFill>
          <a:blip r:embed="rId5"/>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pic>
        <p:nvPicPr>
          <p:cNvPr id="22" name="Afbeelding 21" descr="Afbeelding met tekening&#10;&#10;Automatisch gegenereerde beschrijving">
            <a:extLst>
              <a:ext uri="{FF2B5EF4-FFF2-40B4-BE49-F238E27FC236}">
                <a16:creationId xmlns:a16="http://schemas.microsoft.com/office/drawing/2014/main" id="{7F96967B-C706-2B4F-BA76-455E9BFECCBC}"/>
              </a:ext>
            </a:extLst>
          </p:cNvPr>
          <p:cNvPicPr>
            <a:picLocks noChangeAspect="1"/>
          </p:cNvPicPr>
          <p:nvPr/>
        </p:nvPicPr>
        <p:blipFill>
          <a:blip r:embed="rId6"/>
          <a:stretch>
            <a:fillRect/>
          </a:stretch>
        </p:blipFill>
        <p:spPr>
          <a:xfrm rot="20432358">
            <a:off x="-562685" y="352066"/>
            <a:ext cx="9244301" cy="1108706"/>
          </a:xfrm>
          <a:prstGeom prst="rect">
            <a:avLst/>
          </a:prstGeom>
        </p:spPr>
      </p:pic>
      <p:sp>
        <p:nvSpPr>
          <p:cNvPr id="13" name="Tekstvak 12">
            <a:extLst>
              <a:ext uri="{FF2B5EF4-FFF2-40B4-BE49-F238E27FC236}">
                <a16:creationId xmlns:a16="http://schemas.microsoft.com/office/drawing/2014/main" id="{A033355F-F79C-9E45-ABC6-E55CBFBA3449}"/>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Inleiding</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Vroeger</a:t>
            </a:r>
          </a:p>
        </p:txBody>
      </p:sp>
      <p:pic>
        <p:nvPicPr>
          <p:cNvPr id="6" name="Afbeelding 5">
            <a:extLst>
              <a:ext uri="{FF2B5EF4-FFF2-40B4-BE49-F238E27FC236}">
                <a16:creationId xmlns:a16="http://schemas.microsoft.com/office/drawing/2014/main" id="{9E271921-106A-4058-2F95-5913A20E77C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66659" y="1309089"/>
            <a:ext cx="3204316" cy="454057"/>
          </a:xfrm>
          <a:prstGeom prst="rect">
            <a:avLst/>
          </a:prstGeom>
        </p:spPr>
      </p:pic>
      <p:sp>
        <p:nvSpPr>
          <p:cNvPr id="9" name="Tekstvak 8">
            <a:extLst>
              <a:ext uri="{FF2B5EF4-FFF2-40B4-BE49-F238E27FC236}">
                <a16:creationId xmlns:a16="http://schemas.microsoft.com/office/drawing/2014/main" id="{1A47790A-6C4A-E0C7-612C-551ED0140899}"/>
              </a:ext>
            </a:extLst>
          </p:cNvPr>
          <p:cNvSpPr txBox="1"/>
          <p:nvPr/>
        </p:nvSpPr>
        <p:spPr>
          <a:xfrm>
            <a:off x="4674582" y="1389232"/>
            <a:ext cx="2677472" cy="307777"/>
          </a:xfrm>
          <a:prstGeom prst="rect">
            <a:avLst/>
          </a:prstGeom>
          <a:noFill/>
        </p:spPr>
        <p:txBody>
          <a:bodyPr wrap="square">
            <a:spAutoFit/>
          </a:bodyPr>
          <a:lstStyle/>
          <a:p>
            <a:r>
              <a:rPr lang="nl-NL" sz="1400" b="1" dirty="0">
                <a:latin typeface="Verdana" panose="020B0604030504040204" pitchFamily="34" charset="0"/>
                <a:ea typeface="Verdana" panose="020B0604030504040204" pitchFamily="34" charset="0"/>
                <a:cs typeface="Verdana" panose="020B0604030504040204" pitchFamily="34" charset="0"/>
              </a:rPr>
              <a:t>VROEGER, NU EN LATER</a:t>
            </a:r>
            <a:endParaRPr lang="nl-NL" sz="1400" dirty="0">
              <a:latin typeface="Verdana" panose="020B0604030504040204" pitchFamily="34" charset="0"/>
              <a:ea typeface="Verdana" panose="020B0604030504040204" pitchFamily="34" charset="0"/>
              <a:cs typeface="Verdana" panose="020B0604030504040204" pitchFamily="34" charset="0"/>
            </a:endParaRPr>
          </a:p>
        </p:txBody>
      </p:sp>
      <p:sp>
        <p:nvSpPr>
          <p:cNvPr id="11" name="Rechthoek 10">
            <a:extLst>
              <a:ext uri="{FF2B5EF4-FFF2-40B4-BE49-F238E27FC236}">
                <a16:creationId xmlns:a16="http://schemas.microsoft.com/office/drawing/2014/main" id="{D5EB9AE1-19DB-5FC1-7E01-CDB0974E0BC5}"/>
              </a:ext>
            </a:extLst>
          </p:cNvPr>
          <p:cNvSpPr/>
          <p:nvPr/>
        </p:nvSpPr>
        <p:spPr>
          <a:xfrm>
            <a:off x="3271108" y="2321754"/>
            <a:ext cx="5814446" cy="2460557"/>
          </a:xfrm>
          <a:prstGeom prst="rect">
            <a:avLst/>
          </a:prstGeom>
          <a:solidFill>
            <a:schemeClr val="bg1"/>
          </a:solidFill>
          <a:ln w="25400">
            <a:solidFill>
              <a:srgbClr val="FFA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Tekstvak 14">
            <a:extLst>
              <a:ext uri="{FF2B5EF4-FFF2-40B4-BE49-F238E27FC236}">
                <a16:creationId xmlns:a16="http://schemas.microsoft.com/office/drawing/2014/main" id="{8776AAA2-8F5A-C677-1686-02C1DA8A9291}"/>
              </a:ext>
            </a:extLst>
          </p:cNvPr>
          <p:cNvSpPr txBox="1"/>
          <p:nvPr/>
        </p:nvSpPr>
        <p:spPr>
          <a:xfrm>
            <a:off x="3390175" y="2409560"/>
            <a:ext cx="5540942" cy="2271006"/>
          </a:xfrm>
          <a:prstGeom prst="rect">
            <a:avLst/>
          </a:prstGeom>
          <a:noFill/>
        </p:spPr>
        <p:txBody>
          <a:bodyPr wrap="square">
            <a:spAutoFit/>
          </a:bodyPr>
          <a:lstStyle/>
          <a:p>
            <a:pPr>
              <a:lnSpc>
                <a:spcPct val="150000"/>
              </a:lnSpc>
            </a:pPr>
            <a:r>
              <a:rPr lang="nl-NL" sz="1200" b="1" dirty="0">
                <a:effectLst/>
                <a:latin typeface="Verdana" panose="020B0604030504040204" pitchFamily="34" charset="0"/>
                <a:ea typeface="Verdana" panose="020B0604030504040204" pitchFamily="34" charset="0"/>
                <a:cs typeface="Verdana" panose="020B0604030504040204" pitchFamily="34" charset="0"/>
              </a:rPr>
              <a:t>Hoezo mobiel? Ze sturen maar een brief... Vergelijk media van vroeger met nu. Ga in gesprek over de ontwikkelingen rondom AI. Kun jij voorspellen </a:t>
            </a:r>
            <a:r>
              <a:rPr lang="nl-NL" sz="1200" b="1" dirty="0">
                <a:latin typeface="Verdana" panose="020B0604030504040204" pitchFamily="34" charset="0"/>
                <a:ea typeface="Verdana" panose="020B0604030504040204" pitchFamily="34" charset="0"/>
                <a:cs typeface="Verdana" panose="020B0604030504040204" pitchFamily="34" charset="0"/>
              </a:rPr>
              <a:t>waar het heen gaat met de digitale wereld?</a:t>
            </a:r>
            <a:endParaRPr lang="nl-NL" sz="1200" b="1" dirty="0">
              <a:effectLst/>
              <a:latin typeface="Verdana" panose="020B0604030504040204" pitchFamily="34" charset="0"/>
              <a:ea typeface="Verdana" panose="020B0604030504040204" pitchFamily="34" charset="0"/>
              <a:cs typeface="Verdana" panose="020B0604030504040204" pitchFamily="34" charset="0"/>
            </a:endParaRPr>
          </a:p>
          <a:p>
            <a:pPr>
              <a:lnSpc>
                <a:spcPct val="150000"/>
              </a:lnSpc>
            </a:pPr>
            <a:endParaRPr lang="nl-NL" sz="1200" dirty="0">
              <a:latin typeface="Verdana" panose="020B0604030504040204" pitchFamily="34" charset="0"/>
              <a:ea typeface="Verdana" panose="020B0604030504040204" pitchFamily="34" charset="0"/>
              <a:cs typeface="Verdana" panose="020B0604030504040204" pitchFamily="34" charset="0"/>
            </a:endParaRPr>
          </a:p>
          <a:p>
            <a:pPr>
              <a:lnSpc>
                <a:spcPct val="150000"/>
              </a:lnSpc>
            </a:pPr>
            <a:r>
              <a:rPr lang="nl-NL" sz="1200" dirty="0">
                <a:latin typeface="Verdana" panose="020B0604030504040204" pitchFamily="34" charset="0"/>
                <a:ea typeface="Verdana" panose="020B0604030504040204" pitchFamily="34" charset="0"/>
                <a:cs typeface="Verdana" panose="020B0604030504040204" pitchFamily="34" charset="0"/>
              </a:rPr>
              <a:t>Hoe dachten mensen vroeger over mobiele telefoons? Kijk de video op de volgende sheet en bespreek met elkaar welke ontwikkelingen handig zijn, en welke irritant. </a:t>
            </a:r>
          </a:p>
        </p:txBody>
      </p:sp>
    </p:spTree>
    <p:extLst>
      <p:ext uri="{BB962C8B-B14F-4D97-AF65-F5344CB8AC3E}">
        <p14:creationId xmlns:p14="http://schemas.microsoft.com/office/powerpoint/2010/main" val="2938282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Afbeelding 25">
            <a:extLst>
              <a:ext uri="{FF2B5EF4-FFF2-40B4-BE49-F238E27FC236}">
                <a16:creationId xmlns:a16="http://schemas.microsoft.com/office/drawing/2014/main" id="{1109F105-146F-E54D-98AF-F5773D01ABB6}"/>
              </a:ext>
            </a:extLst>
          </p:cNvPr>
          <p:cNvPicPr>
            <a:picLocks noChangeAspect="1"/>
          </p:cNvPicPr>
          <p:nvPr/>
        </p:nvPicPr>
        <p:blipFill rotWithShape="1">
          <a:blip r:embed="rId4"/>
          <a:srcRect l="519" t="8377" b="51691"/>
          <a:stretch/>
        </p:blipFill>
        <p:spPr>
          <a:xfrm>
            <a:off x="0" y="-38965"/>
            <a:ext cx="12255890" cy="6896965"/>
          </a:xfrm>
          <a:prstGeom prst="rect">
            <a:avLst/>
          </a:prstGeom>
        </p:spPr>
      </p:pic>
      <p:pic>
        <p:nvPicPr>
          <p:cNvPr id="21" name="Afbeelding 20">
            <a:extLst>
              <a:ext uri="{FF2B5EF4-FFF2-40B4-BE49-F238E27FC236}">
                <a16:creationId xmlns:a16="http://schemas.microsoft.com/office/drawing/2014/main" id="{89198D1F-3D5C-2747-BCD6-2D88D9D139F5}"/>
              </a:ext>
            </a:extLst>
          </p:cNvPr>
          <p:cNvPicPr>
            <a:picLocks noChangeAspect="1"/>
          </p:cNvPicPr>
          <p:nvPr/>
        </p:nvPicPr>
        <p:blipFill>
          <a:blip r:embed="rId5"/>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grpSp>
        <p:nvGrpSpPr>
          <p:cNvPr id="16" name="Groep 15">
            <a:extLst>
              <a:ext uri="{FF2B5EF4-FFF2-40B4-BE49-F238E27FC236}">
                <a16:creationId xmlns:a16="http://schemas.microsoft.com/office/drawing/2014/main" id="{65ABCCFD-C30C-CF41-E609-D9794F8F5E4D}"/>
              </a:ext>
            </a:extLst>
          </p:cNvPr>
          <p:cNvGrpSpPr/>
          <p:nvPr/>
        </p:nvGrpSpPr>
        <p:grpSpPr>
          <a:xfrm>
            <a:off x="1627741" y="955477"/>
            <a:ext cx="8303761" cy="5828771"/>
            <a:chOff x="1692350" y="781865"/>
            <a:chExt cx="8303761" cy="5828771"/>
          </a:xfrm>
        </p:grpSpPr>
        <p:pic>
          <p:nvPicPr>
            <p:cNvPr id="6" name="Afbeelding 5">
              <a:extLst>
                <a:ext uri="{FF2B5EF4-FFF2-40B4-BE49-F238E27FC236}">
                  <a16:creationId xmlns:a16="http://schemas.microsoft.com/office/drawing/2014/main" id="{5DA8AA62-B03D-028C-CB78-B93C69E70AD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692350" y="781865"/>
              <a:ext cx="8303761" cy="5828771"/>
            </a:xfrm>
            <a:prstGeom prst="rect">
              <a:avLst/>
            </a:prstGeom>
          </p:spPr>
        </p:pic>
        <p:pic>
          <p:nvPicPr>
            <p:cNvPr id="9" name="Onlinemedia 1" descr="Mobiel bellen in 1998 door Frans Bromet">
              <a:hlinkClick r:id="" action="ppaction://media"/>
              <a:extLst>
                <a:ext uri="{FF2B5EF4-FFF2-40B4-BE49-F238E27FC236}">
                  <a16:creationId xmlns:a16="http://schemas.microsoft.com/office/drawing/2014/main" id="{453AB18F-FC38-3909-0E6C-8645A8524FF8}"/>
                </a:ext>
              </a:extLst>
            </p:cNvPr>
            <p:cNvPicPr>
              <a:picLocks noRot="1" noChangeAspect="1"/>
            </p:cNvPicPr>
            <p:nvPr>
              <a:videoFile r:link="rId1"/>
            </p:nvPr>
          </p:nvPicPr>
          <p:blipFill>
            <a:blip r:embed="rId7"/>
            <a:stretch>
              <a:fillRect/>
            </a:stretch>
          </p:blipFill>
          <p:spPr>
            <a:xfrm>
              <a:off x="3249973" y="1366415"/>
              <a:ext cx="5188513" cy="3891385"/>
            </a:xfrm>
            <a:prstGeom prst="rect">
              <a:avLst/>
            </a:prstGeom>
          </p:spPr>
        </p:pic>
      </p:grpSp>
      <p:pic>
        <p:nvPicPr>
          <p:cNvPr id="11" name="Afbeelding 10">
            <a:extLst>
              <a:ext uri="{FF2B5EF4-FFF2-40B4-BE49-F238E27FC236}">
                <a16:creationId xmlns:a16="http://schemas.microsoft.com/office/drawing/2014/main" id="{63ED9CD2-01C3-E055-621E-5FDDE70E2AC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177926" y="235930"/>
            <a:ext cx="3146974" cy="1059675"/>
          </a:xfrm>
          <a:prstGeom prst="rect">
            <a:avLst/>
          </a:prstGeom>
        </p:spPr>
      </p:pic>
      <p:sp>
        <p:nvSpPr>
          <p:cNvPr id="15" name="Tekstvak 14">
            <a:extLst>
              <a:ext uri="{FF2B5EF4-FFF2-40B4-BE49-F238E27FC236}">
                <a16:creationId xmlns:a16="http://schemas.microsoft.com/office/drawing/2014/main" id="{5931A8FB-725B-F9B5-F0D6-E43C4524B29F}"/>
              </a:ext>
            </a:extLst>
          </p:cNvPr>
          <p:cNvSpPr txBox="1"/>
          <p:nvPr/>
        </p:nvSpPr>
        <p:spPr>
          <a:xfrm>
            <a:off x="4439087" y="480411"/>
            <a:ext cx="2681070" cy="695062"/>
          </a:xfrm>
          <a:prstGeom prst="rect">
            <a:avLst/>
          </a:prstGeom>
          <a:noFill/>
        </p:spPr>
        <p:txBody>
          <a:bodyPr wrap="square">
            <a:spAutoFit/>
          </a:bodyPr>
          <a:lstStyle/>
          <a:p>
            <a:pPr algn="ctr">
              <a:lnSpc>
                <a:spcPct val="150000"/>
              </a:lnSpc>
            </a:pPr>
            <a:r>
              <a:rPr lang="nl-NL" sz="1400" b="1" dirty="0">
                <a:latin typeface="Verdana" panose="020B0604030504040204" pitchFamily="34" charset="0"/>
                <a:ea typeface="Verdana" panose="020B0604030504040204" pitchFamily="34" charset="0"/>
                <a:cs typeface="Verdana" panose="020B0604030504040204" pitchFamily="34" charset="0"/>
              </a:rPr>
              <a:t>1998 Mobiel bellen</a:t>
            </a:r>
          </a:p>
          <a:p>
            <a:pPr algn="ctr">
              <a:lnSpc>
                <a:spcPct val="150000"/>
              </a:lnSpc>
            </a:pPr>
            <a:r>
              <a:rPr lang="nl-NL" sz="1400" dirty="0">
                <a:latin typeface="Verdana" panose="020B0604030504040204" pitchFamily="34" charset="0"/>
                <a:ea typeface="Verdana" panose="020B0604030504040204" pitchFamily="34" charset="0"/>
                <a:cs typeface="Verdana" panose="020B0604030504040204" pitchFamily="34" charset="0"/>
              </a:rPr>
              <a:t>‘Handig of niet?’</a:t>
            </a:r>
          </a:p>
        </p:txBody>
      </p:sp>
      <p:sp>
        <p:nvSpPr>
          <p:cNvPr id="19" name="Tekstvak 18">
            <a:extLst>
              <a:ext uri="{FF2B5EF4-FFF2-40B4-BE49-F238E27FC236}">
                <a16:creationId xmlns:a16="http://schemas.microsoft.com/office/drawing/2014/main" id="{D735683D-23BB-D926-D448-20AAD391826F}"/>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Inleiding</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Vroeger</a:t>
            </a:r>
          </a:p>
        </p:txBody>
      </p:sp>
    </p:spTree>
    <p:extLst>
      <p:ext uri="{BB962C8B-B14F-4D97-AF65-F5344CB8AC3E}">
        <p14:creationId xmlns:p14="http://schemas.microsoft.com/office/powerpoint/2010/main" val="2887499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Afbeelding 25">
            <a:extLst>
              <a:ext uri="{FF2B5EF4-FFF2-40B4-BE49-F238E27FC236}">
                <a16:creationId xmlns:a16="http://schemas.microsoft.com/office/drawing/2014/main" id="{1109F105-146F-E54D-98AF-F5773D01ABB6}"/>
              </a:ext>
            </a:extLst>
          </p:cNvPr>
          <p:cNvPicPr>
            <a:picLocks noChangeAspect="1"/>
          </p:cNvPicPr>
          <p:nvPr/>
        </p:nvPicPr>
        <p:blipFill rotWithShape="1">
          <a:blip r:embed="rId3"/>
          <a:srcRect l="519" t="8377" b="51691"/>
          <a:stretch/>
        </p:blipFill>
        <p:spPr>
          <a:xfrm>
            <a:off x="0" y="-38965"/>
            <a:ext cx="12255890" cy="6896965"/>
          </a:xfrm>
          <a:prstGeom prst="rect">
            <a:avLst/>
          </a:prstGeom>
        </p:spPr>
      </p:pic>
      <p:pic>
        <p:nvPicPr>
          <p:cNvPr id="21" name="Afbeelding 20">
            <a:extLst>
              <a:ext uri="{FF2B5EF4-FFF2-40B4-BE49-F238E27FC236}">
                <a16:creationId xmlns:a16="http://schemas.microsoft.com/office/drawing/2014/main" id="{89198D1F-3D5C-2747-BCD6-2D88D9D139F5}"/>
              </a:ext>
            </a:extLst>
          </p:cNvPr>
          <p:cNvPicPr>
            <a:picLocks noChangeAspect="1"/>
          </p:cNvPicPr>
          <p:nvPr/>
        </p:nvPicPr>
        <p:blipFill>
          <a:blip r:embed="rId4"/>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pic>
        <p:nvPicPr>
          <p:cNvPr id="7" name="Afbeelding 6">
            <a:extLst>
              <a:ext uri="{FF2B5EF4-FFF2-40B4-BE49-F238E27FC236}">
                <a16:creationId xmlns:a16="http://schemas.microsoft.com/office/drawing/2014/main" id="{0314F25F-C61D-A8FA-D45E-B1D92D8CB0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7509" y="973388"/>
            <a:ext cx="2551207" cy="454057"/>
          </a:xfrm>
          <a:prstGeom prst="rect">
            <a:avLst/>
          </a:prstGeom>
        </p:spPr>
      </p:pic>
      <p:sp>
        <p:nvSpPr>
          <p:cNvPr id="8" name="Tekstvak 7">
            <a:extLst>
              <a:ext uri="{FF2B5EF4-FFF2-40B4-BE49-F238E27FC236}">
                <a16:creationId xmlns:a16="http://schemas.microsoft.com/office/drawing/2014/main" id="{D167BF7E-D930-A130-7BFE-417C1D5554B3}"/>
              </a:ext>
            </a:extLst>
          </p:cNvPr>
          <p:cNvSpPr txBox="1"/>
          <p:nvPr/>
        </p:nvSpPr>
        <p:spPr>
          <a:xfrm>
            <a:off x="5513441" y="1053537"/>
            <a:ext cx="2484940" cy="307777"/>
          </a:xfrm>
          <a:prstGeom prst="rect">
            <a:avLst/>
          </a:prstGeom>
          <a:noFill/>
        </p:spPr>
        <p:txBody>
          <a:bodyPr wrap="square">
            <a:spAutoFit/>
          </a:bodyPr>
          <a:lstStyle/>
          <a:p>
            <a:r>
              <a:rPr lang="nl-NL" sz="1400" b="1" dirty="0">
                <a:latin typeface="Verdana" panose="020B0604030504040204" pitchFamily="34" charset="0"/>
                <a:ea typeface="Verdana" panose="020B0604030504040204" pitchFamily="34" charset="0"/>
                <a:cs typeface="Verdana" panose="020B0604030504040204" pitchFamily="34" charset="0"/>
              </a:rPr>
              <a:t>OPDRACHT</a:t>
            </a:r>
            <a:endParaRPr lang="nl-NL" sz="1400" dirty="0">
              <a:latin typeface="Verdana" panose="020B0604030504040204" pitchFamily="34" charset="0"/>
              <a:ea typeface="Verdana" panose="020B0604030504040204" pitchFamily="34" charset="0"/>
              <a:cs typeface="Verdana" panose="020B0604030504040204" pitchFamily="34" charset="0"/>
            </a:endParaRPr>
          </a:p>
        </p:txBody>
      </p:sp>
      <p:pic>
        <p:nvPicPr>
          <p:cNvPr id="14" name="Afbeelding 13">
            <a:extLst>
              <a:ext uri="{FF2B5EF4-FFF2-40B4-BE49-F238E27FC236}">
                <a16:creationId xmlns:a16="http://schemas.microsoft.com/office/drawing/2014/main" id="{A20CBEAC-070F-5F10-DEAB-218A862358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01815" y="1681136"/>
            <a:ext cx="5879673" cy="1953558"/>
          </a:xfrm>
          <a:prstGeom prst="rect">
            <a:avLst/>
          </a:prstGeom>
          <a:solidFill>
            <a:srgbClr val="FFA001"/>
          </a:solidFill>
        </p:spPr>
      </p:pic>
      <p:sp>
        <p:nvSpPr>
          <p:cNvPr id="16" name="Tekstvak 15">
            <a:extLst>
              <a:ext uri="{FF2B5EF4-FFF2-40B4-BE49-F238E27FC236}">
                <a16:creationId xmlns:a16="http://schemas.microsoft.com/office/drawing/2014/main" id="{8A22EB89-AEA6-A811-8B91-8DCE4766C6F6}"/>
              </a:ext>
            </a:extLst>
          </p:cNvPr>
          <p:cNvSpPr txBox="1"/>
          <p:nvPr/>
        </p:nvSpPr>
        <p:spPr>
          <a:xfrm>
            <a:off x="3566496" y="2036997"/>
            <a:ext cx="5540942" cy="1150571"/>
          </a:xfrm>
          <a:prstGeom prst="rect">
            <a:avLst/>
          </a:prstGeom>
          <a:noFill/>
        </p:spPr>
        <p:txBody>
          <a:bodyPr wrap="square">
            <a:spAutoFit/>
          </a:bodyPr>
          <a:lstStyle/>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Verdeel het lokaal in twee kanten. </a:t>
            </a:r>
          </a:p>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Bekijk de grootste ontwikkelingen sinds 1998 en loop naar de kant van jouw voorkeur. </a:t>
            </a:r>
            <a:endParaRPr lang="nl-NL" sz="1200" dirty="0">
              <a:latin typeface="Verdana" panose="020B0604030504040204" pitchFamily="34" charset="0"/>
              <a:ea typeface="Verdana" panose="020B0604030504040204" pitchFamily="34" charset="0"/>
              <a:cs typeface="Verdana" panose="020B0604030504040204" pitchFamily="34" charset="0"/>
            </a:endParaRPr>
          </a:p>
        </p:txBody>
      </p:sp>
      <p:sp>
        <p:nvSpPr>
          <p:cNvPr id="23" name="Tekstvak 22">
            <a:extLst>
              <a:ext uri="{FF2B5EF4-FFF2-40B4-BE49-F238E27FC236}">
                <a16:creationId xmlns:a16="http://schemas.microsoft.com/office/drawing/2014/main" id="{35A0829A-225F-2C81-2B47-067A3F246C7E}"/>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Inleiding</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Vroeger</a:t>
            </a:r>
          </a:p>
        </p:txBody>
      </p:sp>
      <p:sp>
        <p:nvSpPr>
          <p:cNvPr id="34" name="Pijl rechts 33">
            <a:extLst>
              <a:ext uri="{FF2B5EF4-FFF2-40B4-BE49-F238E27FC236}">
                <a16:creationId xmlns:a16="http://schemas.microsoft.com/office/drawing/2014/main" id="{2B8C9C63-3D57-F79D-C319-328A999AD5A8}"/>
              </a:ext>
            </a:extLst>
          </p:cNvPr>
          <p:cNvSpPr/>
          <p:nvPr/>
        </p:nvSpPr>
        <p:spPr>
          <a:xfrm>
            <a:off x="3401815" y="3748713"/>
            <a:ext cx="2048720"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HANDIG</a:t>
            </a:r>
          </a:p>
        </p:txBody>
      </p:sp>
      <p:sp>
        <p:nvSpPr>
          <p:cNvPr id="35" name="Pijl rechts 34">
            <a:extLst>
              <a:ext uri="{FF2B5EF4-FFF2-40B4-BE49-F238E27FC236}">
                <a16:creationId xmlns:a16="http://schemas.microsoft.com/office/drawing/2014/main" id="{C3578619-8E78-A5FE-B054-2E3E6985831E}"/>
              </a:ext>
            </a:extLst>
          </p:cNvPr>
          <p:cNvSpPr/>
          <p:nvPr/>
        </p:nvSpPr>
        <p:spPr>
          <a:xfrm flipH="1">
            <a:off x="7271626" y="3754417"/>
            <a:ext cx="2009862"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IRRITANT</a:t>
            </a:r>
          </a:p>
        </p:txBody>
      </p:sp>
    </p:spTree>
    <p:extLst>
      <p:ext uri="{BB962C8B-B14F-4D97-AF65-F5344CB8AC3E}">
        <p14:creationId xmlns:p14="http://schemas.microsoft.com/office/powerpoint/2010/main" val="379764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2" presetClass="entr" presetSubtype="2" fill="hold" grpId="0" nodeType="afterEffect">
                                  <p:stCondLst>
                                    <p:cond delay="0"/>
                                  </p:stCondLst>
                                  <p:iterate type="lt">
                                    <p:tmPct val="0"/>
                                  </p:iterate>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4"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Afbeelding 25">
            <a:extLst>
              <a:ext uri="{FF2B5EF4-FFF2-40B4-BE49-F238E27FC236}">
                <a16:creationId xmlns:a16="http://schemas.microsoft.com/office/drawing/2014/main" id="{1109F105-146F-E54D-98AF-F5773D01ABB6}"/>
              </a:ext>
            </a:extLst>
          </p:cNvPr>
          <p:cNvPicPr>
            <a:picLocks noChangeAspect="1"/>
          </p:cNvPicPr>
          <p:nvPr/>
        </p:nvPicPr>
        <p:blipFill rotWithShape="1">
          <a:blip r:embed="rId3"/>
          <a:srcRect l="519" t="8377" b="51691"/>
          <a:stretch/>
        </p:blipFill>
        <p:spPr>
          <a:xfrm>
            <a:off x="0" y="-38965"/>
            <a:ext cx="12255890" cy="6896965"/>
          </a:xfrm>
          <a:prstGeom prst="rect">
            <a:avLst/>
          </a:prstGeom>
        </p:spPr>
      </p:pic>
      <p:pic>
        <p:nvPicPr>
          <p:cNvPr id="21" name="Afbeelding 20">
            <a:extLst>
              <a:ext uri="{FF2B5EF4-FFF2-40B4-BE49-F238E27FC236}">
                <a16:creationId xmlns:a16="http://schemas.microsoft.com/office/drawing/2014/main" id="{89198D1F-3D5C-2747-BCD6-2D88D9D139F5}"/>
              </a:ext>
            </a:extLst>
          </p:cNvPr>
          <p:cNvPicPr>
            <a:picLocks noChangeAspect="1"/>
          </p:cNvPicPr>
          <p:nvPr/>
        </p:nvPicPr>
        <p:blipFill>
          <a:blip r:embed="rId4"/>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pic>
        <p:nvPicPr>
          <p:cNvPr id="7" name="Afbeelding 6">
            <a:extLst>
              <a:ext uri="{FF2B5EF4-FFF2-40B4-BE49-F238E27FC236}">
                <a16:creationId xmlns:a16="http://schemas.microsoft.com/office/drawing/2014/main" id="{0314F25F-C61D-A8FA-D45E-B1D92D8CB0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7509" y="973388"/>
            <a:ext cx="2551207" cy="454057"/>
          </a:xfrm>
          <a:prstGeom prst="rect">
            <a:avLst/>
          </a:prstGeom>
        </p:spPr>
      </p:pic>
      <p:sp>
        <p:nvSpPr>
          <p:cNvPr id="8" name="Tekstvak 7">
            <a:extLst>
              <a:ext uri="{FF2B5EF4-FFF2-40B4-BE49-F238E27FC236}">
                <a16:creationId xmlns:a16="http://schemas.microsoft.com/office/drawing/2014/main" id="{D167BF7E-D930-A130-7BFE-417C1D5554B3}"/>
              </a:ext>
            </a:extLst>
          </p:cNvPr>
          <p:cNvSpPr txBox="1"/>
          <p:nvPr/>
        </p:nvSpPr>
        <p:spPr>
          <a:xfrm>
            <a:off x="5513441" y="1053537"/>
            <a:ext cx="2484940" cy="307777"/>
          </a:xfrm>
          <a:prstGeom prst="rect">
            <a:avLst/>
          </a:prstGeom>
          <a:noFill/>
        </p:spPr>
        <p:txBody>
          <a:bodyPr wrap="square">
            <a:spAutoFit/>
          </a:bodyPr>
          <a:lstStyle/>
          <a:p>
            <a:r>
              <a:rPr lang="nl-NL" sz="1400" b="1" dirty="0">
                <a:latin typeface="Verdana" panose="020B0604030504040204" pitchFamily="34" charset="0"/>
                <a:ea typeface="Verdana" panose="020B0604030504040204" pitchFamily="34" charset="0"/>
                <a:cs typeface="Verdana" panose="020B0604030504040204" pitchFamily="34" charset="0"/>
              </a:rPr>
              <a:t>STELLINGEN</a:t>
            </a:r>
            <a:endParaRPr lang="nl-NL" sz="1400" dirty="0">
              <a:latin typeface="Verdana" panose="020B0604030504040204" pitchFamily="34" charset="0"/>
              <a:ea typeface="Verdana" panose="020B0604030504040204" pitchFamily="34" charset="0"/>
              <a:cs typeface="Verdana" panose="020B0604030504040204" pitchFamily="34" charset="0"/>
            </a:endParaRPr>
          </a:p>
        </p:txBody>
      </p:sp>
      <p:pic>
        <p:nvPicPr>
          <p:cNvPr id="14" name="Afbeelding 13">
            <a:extLst>
              <a:ext uri="{FF2B5EF4-FFF2-40B4-BE49-F238E27FC236}">
                <a16:creationId xmlns:a16="http://schemas.microsoft.com/office/drawing/2014/main" id="{A20CBEAC-070F-5F10-DEAB-218A862358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01815" y="1681136"/>
            <a:ext cx="5879673" cy="1953558"/>
          </a:xfrm>
          <a:prstGeom prst="rect">
            <a:avLst/>
          </a:prstGeom>
          <a:solidFill>
            <a:srgbClr val="FFA001"/>
          </a:solidFill>
        </p:spPr>
      </p:pic>
      <p:sp>
        <p:nvSpPr>
          <p:cNvPr id="16" name="Tekstvak 15">
            <a:extLst>
              <a:ext uri="{FF2B5EF4-FFF2-40B4-BE49-F238E27FC236}">
                <a16:creationId xmlns:a16="http://schemas.microsoft.com/office/drawing/2014/main" id="{8A22EB89-AEA6-A811-8B91-8DCE4766C6F6}"/>
              </a:ext>
            </a:extLst>
          </p:cNvPr>
          <p:cNvSpPr txBox="1"/>
          <p:nvPr/>
        </p:nvSpPr>
        <p:spPr>
          <a:xfrm>
            <a:off x="3566496" y="2036997"/>
            <a:ext cx="5540942" cy="1070614"/>
          </a:xfrm>
          <a:prstGeom prst="rect">
            <a:avLst/>
          </a:prstGeom>
          <a:noFill/>
        </p:spPr>
        <p:txBody>
          <a:bodyPr wrap="square">
            <a:spAutoFit/>
          </a:bodyPr>
          <a:lstStyle/>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1/5</a:t>
            </a:r>
          </a:p>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24/7 bereikbaar zijn voor vrienden en familie</a:t>
            </a:r>
          </a:p>
          <a:p>
            <a:pPr>
              <a:lnSpc>
                <a:spcPct val="150000"/>
              </a:lnSpc>
            </a:pPr>
            <a:endParaRPr lang="nl-NL" sz="1200" dirty="0">
              <a:latin typeface="Verdana" panose="020B0604030504040204" pitchFamily="34" charset="0"/>
              <a:ea typeface="Verdana" panose="020B0604030504040204" pitchFamily="34" charset="0"/>
              <a:cs typeface="Verdana" panose="020B0604030504040204" pitchFamily="34" charset="0"/>
            </a:endParaRPr>
          </a:p>
        </p:txBody>
      </p:sp>
      <p:sp>
        <p:nvSpPr>
          <p:cNvPr id="23" name="Tekstvak 22">
            <a:extLst>
              <a:ext uri="{FF2B5EF4-FFF2-40B4-BE49-F238E27FC236}">
                <a16:creationId xmlns:a16="http://schemas.microsoft.com/office/drawing/2014/main" id="{35A0829A-225F-2C81-2B47-067A3F246C7E}"/>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Inleiding</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Vroeger</a:t>
            </a:r>
          </a:p>
        </p:txBody>
      </p:sp>
      <p:sp>
        <p:nvSpPr>
          <p:cNvPr id="34" name="Pijl rechts 33">
            <a:extLst>
              <a:ext uri="{FF2B5EF4-FFF2-40B4-BE49-F238E27FC236}">
                <a16:creationId xmlns:a16="http://schemas.microsoft.com/office/drawing/2014/main" id="{2B8C9C63-3D57-F79D-C319-328A999AD5A8}"/>
              </a:ext>
            </a:extLst>
          </p:cNvPr>
          <p:cNvSpPr/>
          <p:nvPr/>
        </p:nvSpPr>
        <p:spPr>
          <a:xfrm>
            <a:off x="3401815" y="3748713"/>
            <a:ext cx="2048720"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HANDIG</a:t>
            </a:r>
          </a:p>
        </p:txBody>
      </p:sp>
      <p:sp>
        <p:nvSpPr>
          <p:cNvPr id="35" name="Pijl rechts 34">
            <a:extLst>
              <a:ext uri="{FF2B5EF4-FFF2-40B4-BE49-F238E27FC236}">
                <a16:creationId xmlns:a16="http://schemas.microsoft.com/office/drawing/2014/main" id="{C3578619-8E78-A5FE-B054-2E3E6985831E}"/>
              </a:ext>
            </a:extLst>
          </p:cNvPr>
          <p:cNvSpPr/>
          <p:nvPr/>
        </p:nvSpPr>
        <p:spPr>
          <a:xfrm flipH="1">
            <a:off x="7271626" y="3754417"/>
            <a:ext cx="2009862"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IRRITANT</a:t>
            </a:r>
          </a:p>
        </p:txBody>
      </p:sp>
      <p:pic>
        <p:nvPicPr>
          <p:cNvPr id="36" name="Afbeelding 35">
            <a:extLst>
              <a:ext uri="{FF2B5EF4-FFF2-40B4-BE49-F238E27FC236}">
                <a16:creationId xmlns:a16="http://schemas.microsoft.com/office/drawing/2014/main" id="{A85A7FBB-A5E2-CE3A-C6D9-F0E40B3ACA0C}"/>
              </a:ext>
            </a:extLst>
          </p:cNvPr>
          <p:cNvPicPr>
            <a:picLocks noChangeAspect="1"/>
          </p:cNvPicPr>
          <p:nvPr/>
        </p:nvPicPr>
        <p:blipFill rotWithShape="1">
          <a:blip r:embed="rId7"/>
          <a:srcRect l="11467" t="-879" r="-3104" b="16549"/>
          <a:stretch/>
        </p:blipFill>
        <p:spPr>
          <a:xfrm>
            <a:off x="4278981" y="7380757"/>
            <a:ext cx="4329599" cy="2394687"/>
          </a:xfrm>
          <a:prstGeom prst="rect">
            <a:avLst/>
          </a:prstGeom>
        </p:spPr>
      </p:pic>
      <p:sp>
        <p:nvSpPr>
          <p:cNvPr id="37" name="Tekstvak 36">
            <a:extLst>
              <a:ext uri="{FF2B5EF4-FFF2-40B4-BE49-F238E27FC236}">
                <a16:creationId xmlns:a16="http://schemas.microsoft.com/office/drawing/2014/main" id="{C4DCB387-1326-6E81-2CFC-11AC1299CA60}"/>
              </a:ext>
            </a:extLst>
          </p:cNvPr>
          <p:cNvSpPr txBox="1"/>
          <p:nvPr/>
        </p:nvSpPr>
        <p:spPr>
          <a:xfrm>
            <a:off x="4418126" y="7555728"/>
            <a:ext cx="3950727" cy="1993944"/>
          </a:xfrm>
          <a:prstGeom prst="rect">
            <a:avLst/>
          </a:prstGeom>
          <a:noFill/>
        </p:spPr>
        <p:txBody>
          <a:bodyPr wrap="square">
            <a:spAutoFit/>
          </a:bodyPr>
          <a:lstStyle/>
          <a:p>
            <a:pPr>
              <a:lnSpc>
                <a:spcPct val="150000"/>
              </a:lnSpc>
            </a:pPr>
            <a:r>
              <a:rPr lang="nl-NL" sz="1200" b="1" dirty="0">
                <a:latin typeface="Verdana" panose="020B0604030504040204" pitchFamily="34" charset="0"/>
                <a:ea typeface="Verdana" panose="020B0604030504040204" pitchFamily="34" charset="0"/>
                <a:cs typeface="Verdana" panose="020B0604030504040204" pitchFamily="34" charset="0"/>
              </a:rPr>
              <a:t>Bekijk de grootste veranderingen sinds 1998. Bepaal of je dit als voordeel of nadeel beschouwd. </a:t>
            </a:r>
          </a:p>
          <a:p>
            <a:pPr>
              <a:lnSpc>
                <a:spcPct val="150000"/>
              </a:lnSpc>
            </a:pPr>
            <a:endParaRPr lang="nl-NL" sz="1200" b="1" dirty="0">
              <a:latin typeface="Verdana" panose="020B0604030504040204" pitchFamily="34" charset="0"/>
              <a:ea typeface="Verdana" panose="020B0604030504040204" pitchFamily="34" charset="0"/>
              <a:cs typeface="Verdana" panose="020B0604030504040204" pitchFamily="34" charset="0"/>
            </a:endParaRPr>
          </a:p>
          <a:p>
            <a:pPr marL="171450" indent="-171450">
              <a:lnSpc>
                <a:spcPct val="150000"/>
              </a:lnSpc>
              <a:buFont typeface="Wingdings" pitchFamily="2" charset="2"/>
              <a:buChar char="§"/>
            </a:pPr>
            <a:r>
              <a:rPr lang="nl-NL" sz="1200" dirty="0">
                <a:latin typeface="Verdana" panose="020B0604030504040204" pitchFamily="34" charset="0"/>
                <a:ea typeface="Verdana" panose="020B0604030504040204" pitchFamily="34" charset="0"/>
                <a:cs typeface="Verdana" panose="020B0604030504040204" pitchFamily="34" charset="0"/>
              </a:rPr>
              <a:t>Handig: Loop naar linkerkant van het lokaal.</a:t>
            </a:r>
          </a:p>
          <a:p>
            <a:pPr marL="171450" indent="-171450">
              <a:lnSpc>
                <a:spcPct val="150000"/>
              </a:lnSpc>
              <a:buFont typeface="Wingdings" pitchFamily="2" charset="2"/>
              <a:buChar char="§"/>
            </a:pPr>
            <a:r>
              <a:rPr lang="nl-NL" sz="1200" dirty="0">
                <a:latin typeface="Verdana" panose="020B0604030504040204" pitchFamily="34" charset="0"/>
                <a:ea typeface="Verdana" panose="020B0604030504040204" pitchFamily="34" charset="0"/>
                <a:cs typeface="Verdana" panose="020B0604030504040204" pitchFamily="34" charset="0"/>
              </a:rPr>
              <a:t>Irritant: Loop naar de rechter kant van het lokaal</a:t>
            </a:r>
          </a:p>
        </p:txBody>
      </p:sp>
    </p:spTree>
    <p:extLst>
      <p:ext uri="{BB962C8B-B14F-4D97-AF65-F5344CB8AC3E}">
        <p14:creationId xmlns:p14="http://schemas.microsoft.com/office/powerpoint/2010/main" val="828081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2" presetClass="entr" presetSubtype="2" fill="hold" grpId="0" nodeType="afterEffect">
                                  <p:stCondLst>
                                    <p:cond delay="0"/>
                                  </p:stCondLst>
                                  <p:iterate type="lt">
                                    <p:tmPct val="0"/>
                                  </p:iterate>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4" grpId="0"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Afbeelding 25">
            <a:extLst>
              <a:ext uri="{FF2B5EF4-FFF2-40B4-BE49-F238E27FC236}">
                <a16:creationId xmlns:a16="http://schemas.microsoft.com/office/drawing/2014/main" id="{1109F105-146F-E54D-98AF-F5773D01ABB6}"/>
              </a:ext>
            </a:extLst>
          </p:cNvPr>
          <p:cNvPicPr>
            <a:picLocks noChangeAspect="1"/>
          </p:cNvPicPr>
          <p:nvPr/>
        </p:nvPicPr>
        <p:blipFill rotWithShape="1">
          <a:blip r:embed="rId3"/>
          <a:srcRect l="519" t="8377" b="51691"/>
          <a:stretch/>
        </p:blipFill>
        <p:spPr>
          <a:xfrm>
            <a:off x="0" y="-38965"/>
            <a:ext cx="12255890" cy="6896965"/>
          </a:xfrm>
          <a:prstGeom prst="rect">
            <a:avLst/>
          </a:prstGeom>
        </p:spPr>
      </p:pic>
      <p:pic>
        <p:nvPicPr>
          <p:cNvPr id="21" name="Afbeelding 20">
            <a:extLst>
              <a:ext uri="{FF2B5EF4-FFF2-40B4-BE49-F238E27FC236}">
                <a16:creationId xmlns:a16="http://schemas.microsoft.com/office/drawing/2014/main" id="{89198D1F-3D5C-2747-BCD6-2D88D9D139F5}"/>
              </a:ext>
            </a:extLst>
          </p:cNvPr>
          <p:cNvPicPr>
            <a:picLocks noChangeAspect="1"/>
          </p:cNvPicPr>
          <p:nvPr/>
        </p:nvPicPr>
        <p:blipFill>
          <a:blip r:embed="rId4"/>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pic>
        <p:nvPicPr>
          <p:cNvPr id="7" name="Afbeelding 6">
            <a:extLst>
              <a:ext uri="{FF2B5EF4-FFF2-40B4-BE49-F238E27FC236}">
                <a16:creationId xmlns:a16="http://schemas.microsoft.com/office/drawing/2014/main" id="{0314F25F-C61D-A8FA-D45E-B1D92D8CB0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7509" y="973388"/>
            <a:ext cx="2551207" cy="454057"/>
          </a:xfrm>
          <a:prstGeom prst="rect">
            <a:avLst/>
          </a:prstGeom>
        </p:spPr>
      </p:pic>
      <p:sp>
        <p:nvSpPr>
          <p:cNvPr id="8" name="Tekstvak 7">
            <a:extLst>
              <a:ext uri="{FF2B5EF4-FFF2-40B4-BE49-F238E27FC236}">
                <a16:creationId xmlns:a16="http://schemas.microsoft.com/office/drawing/2014/main" id="{D167BF7E-D930-A130-7BFE-417C1D5554B3}"/>
              </a:ext>
            </a:extLst>
          </p:cNvPr>
          <p:cNvSpPr txBox="1"/>
          <p:nvPr/>
        </p:nvSpPr>
        <p:spPr>
          <a:xfrm>
            <a:off x="5513441" y="1053537"/>
            <a:ext cx="2484940" cy="307777"/>
          </a:xfrm>
          <a:prstGeom prst="rect">
            <a:avLst/>
          </a:prstGeom>
          <a:noFill/>
        </p:spPr>
        <p:txBody>
          <a:bodyPr wrap="square">
            <a:spAutoFit/>
          </a:bodyPr>
          <a:lstStyle/>
          <a:p>
            <a:r>
              <a:rPr lang="nl-NL" sz="1400" b="1" dirty="0">
                <a:latin typeface="Verdana" panose="020B0604030504040204" pitchFamily="34" charset="0"/>
                <a:ea typeface="Verdana" panose="020B0604030504040204" pitchFamily="34" charset="0"/>
                <a:cs typeface="Verdana" panose="020B0604030504040204" pitchFamily="34" charset="0"/>
              </a:rPr>
              <a:t>STELLINGEN</a:t>
            </a:r>
            <a:endParaRPr lang="nl-NL" sz="1400" dirty="0">
              <a:latin typeface="Verdana" panose="020B0604030504040204" pitchFamily="34" charset="0"/>
              <a:ea typeface="Verdana" panose="020B0604030504040204" pitchFamily="34" charset="0"/>
              <a:cs typeface="Verdana" panose="020B0604030504040204" pitchFamily="34" charset="0"/>
            </a:endParaRPr>
          </a:p>
        </p:txBody>
      </p:sp>
      <p:pic>
        <p:nvPicPr>
          <p:cNvPr id="14" name="Afbeelding 13">
            <a:extLst>
              <a:ext uri="{FF2B5EF4-FFF2-40B4-BE49-F238E27FC236}">
                <a16:creationId xmlns:a16="http://schemas.microsoft.com/office/drawing/2014/main" id="{A20CBEAC-070F-5F10-DEAB-218A862358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01815" y="1681136"/>
            <a:ext cx="5879673" cy="1953558"/>
          </a:xfrm>
          <a:prstGeom prst="rect">
            <a:avLst/>
          </a:prstGeom>
          <a:solidFill>
            <a:srgbClr val="FFA001"/>
          </a:solidFill>
        </p:spPr>
      </p:pic>
      <p:sp>
        <p:nvSpPr>
          <p:cNvPr id="16" name="Tekstvak 15">
            <a:extLst>
              <a:ext uri="{FF2B5EF4-FFF2-40B4-BE49-F238E27FC236}">
                <a16:creationId xmlns:a16="http://schemas.microsoft.com/office/drawing/2014/main" id="{8A22EB89-AEA6-A811-8B91-8DCE4766C6F6}"/>
              </a:ext>
            </a:extLst>
          </p:cNvPr>
          <p:cNvSpPr txBox="1"/>
          <p:nvPr/>
        </p:nvSpPr>
        <p:spPr>
          <a:xfrm>
            <a:off x="3566496" y="2036997"/>
            <a:ext cx="5540942" cy="1440010"/>
          </a:xfrm>
          <a:prstGeom prst="rect">
            <a:avLst/>
          </a:prstGeom>
          <a:noFill/>
        </p:spPr>
        <p:txBody>
          <a:bodyPr wrap="square">
            <a:spAutoFit/>
          </a:bodyPr>
          <a:lstStyle/>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2/5</a:t>
            </a:r>
          </a:p>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Constant nieuws en updates ontvangen via je telefoon. </a:t>
            </a:r>
          </a:p>
          <a:p>
            <a:pPr>
              <a:lnSpc>
                <a:spcPct val="150000"/>
              </a:lnSpc>
            </a:pPr>
            <a:endParaRPr lang="nl-NL" sz="1200" dirty="0">
              <a:latin typeface="Verdana" panose="020B0604030504040204" pitchFamily="34" charset="0"/>
              <a:ea typeface="Verdana" panose="020B0604030504040204" pitchFamily="34" charset="0"/>
              <a:cs typeface="Verdana" panose="020B0604030504040204" pitchFamily="34" charset="0"/>
            </a:endParaRPr>
          </a:p>
        </p:txBody>
      </p:sp>
      <p:sp>
        <p:nvSpPr>
          <p:cNvPr id="23" name="Tekstvak 22">
            <a:extLst>
              <a:ext uri="{FF2B5EF4-FFF2-40B4-BE49-F238E27FC236}">
                <a16:creationId xmlns:a16="http://schemas.microsoft.com/office/drawing/2014/main" id="{35A0829A-225F-2C81-2B47-067A3F246C7E}"/>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Inleiding</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Vroeger</a:t>
            </a:r>
          </a:p>
        </p:txBody>
      </p:sp>
      <p:sp>
        <p:nvSpPr>
          <p:cNvPr id="2" name="Pijl rechts 1">
            <a:extLst>
              <a:ext uri="{FF2B5EF4-FFF2-40B4-BE49-F238E27FC236}">
                <a16:creationId xmlns:a16="http://schemas.microsoft.com/office/drawing/2014/main" id="{D0117EBC-85E5-46D2-9128-9BD3CDE4D322}"/>
              </a:ext>
            </a:extLst>
          </p:cNvPr>
          <p:cNvSpPr/>
          <p:nvPr/>
        </p:nvSpPr>
        <p:spPr>
          <a:xfrm>
            <a:off x="3401815" y="3748713"/>
            <a:ext cx="2048720"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HANDIG</a:t>
            </a:r>
          </a:p>
        </p:txBody>
      </p:sp>
      <p:sp>
        <p:nvSpPr>
          <p:cNvPr id="3" name="Pijl rechts 2">
            <a:extLst>
              <a:ext uri="{FF2B5EF4-FFF2-40B4-BE49-F238E27FC236}">
                <a16:creationId xmlns:a16="http://schemas.microsoft.com/office/drawing/2014/main" id="{5BAC9724-00B8-EB83-6A7A-3CF5223628DE}"/>
              </a:ext>
            </a:extLst>
          </p:cNvPr>
          <p:cNvSpPr/>
          <p:nvPr/>
        </p:nvSpPr>
        <p:spPr>
          <a:xfrm flipH="1">
            <a:off x="7271626" y="3754417"/>
            <a:ext cx="2009862"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IRRITANT</a:t>
            </a:r>
          </a:p>
        </p:txBody>
      </p:sp>
    </p:spTree>
    <p:extLst>
      <p:ext uri="{BB962C8B-B14F-4D97-AF65-F5344CB8AC3E}">
        <p14:creationId xmlns:p14="http://schemas.microsoft.com/office/powerpoint/2010/main" val="387670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2" presetClass="entr" presetSubtype="2" fill="hold" grpId="0" nodeType="afterEffect">
                                  <p:stCondLst>
                                    <p:cond delay="0"/>
                                  </p:stCondLst>
                                  <p:iterate type="lt">
                                    <p:tmPct val="0"/>
                                  </p:iterate>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Afbeelding 25">
            <a:extLst>
              <a:ext uri="{FF2B5EF4-FFF2-40B4-BE49-F238E27FC236}">
                <a16:creationId xmlns:a16="http://schemas.microsoft.com/office/drawing/2014/main" id="{1109F105-146F-E54D-98AF-F5773D01ABB6}"/>
              </a:ext>
            </a:extLst>
          </p:cNvPr>
          <p:cNvPicPr>
            <a:picLocks noChangeAspect="1"/>
          </p:cNvPicPr>
          <p:nvPr/>
        </p:nvPicPr>
        <p:blipFill rotWithShape="1">
          <a:blip r:embed="rId3"/>
          <a:srcRect l="519" t="8377" b="51691"/>
          <a:stretch/>
        </p:blipFill>
        <p:spPr>
          <a:xfrm>
            <a:off x="0" y="-38965"/>
            <a:ext cx="12255890" cy="6896965"/>
          </a:xfrm>
          <a:prstGeom prst="rect">
            <a:avLst/>
          </a:prstGeom>
        </p:spPr>
      </p:pic>
      <p:pic>
        <p:nvPicPr>
          <p:cNvPr id="21" name="Afbeelding 20">
            <a:extLst>
              <a:ext uri="{FF2B5EF4-FFF2-40B4-BE49-F238E27FC236}">
                <a16:creationId xmlns:a16="http://schemas.microsoft.com/office/drawing/2014/main" id="{89198D1F-3D5C-2747-BCD6-2D88D9D139F5}"/>
              </a:ext>
            </a:extLst>
          </p:cNvPr>
          <p:cNvPicPr>
            <a:picLocks noChangeAspect="1"/>
          </p:cNvPicPr>
          <p:nvPr/>
        </p:nvPicPr>
        <p:blipFill>
          <a:blip r:embed="rId4"/>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pic>
        <p:nvPicPr>
          <p:cNvPr id="7" name="Afbeelding 6">
            <a:extLst>
              <a:ext uri="{FF2B5EF4-FFF2-40B4-BE49-F238E27FC236}">
                <a16:creationId xmlns:a16="http://schemas.microsoft.com/office/drawing/2014/main" id="{0314F25F-C61D-A8FA-D45E-B1D92D8CB0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7509" y="973388"/>
            <a:ext cx="2551207" cy="454057"/>
          </a:xfrm>
          <a:prstGeom prst="rect">
            <a:avLst/>
          </a:prstGeom>
        </p:spPr>
      </p:pic>
      <p:sp>
        <p:nvSpPr>
          <p:cNvPr id="8" name="Tekstvak 7">
            <a:extLst>
              <a:ext uri="{FF2B5EF4-FFF2-40B4-BE49-F238E27FC236}">
                <a16:creationId xmlns:a16="http://schemas.microsoft.com/office/drawing/2014/main" id="{D167BF7E-D930-A130-7BFE-417C1D5554B3}"/>
              </a:ext>
            </a:extLst>
          </p:cNvPr>
          <p:cNvSpPr txBox="1"/>
          <p:nvPr/>
        </p:nvSpPr>
        <p:spPr>
          <a:xfrm>
            <a:off x="5513441" y="1053537"/>
            <a:ext cx="2484940" cy="307777"/>
          </a:xfrm>
          <a:prstGeom prst="rect">
            <a:avLst/>
          </a:prstGeom>
          <a:noFill/>
        </p:spPr>
        <p:txBody>
          <a:bodyPr wrap="square">
            <a:spAutoFit/>
          </a:bodyPr>
          <a:lstStyle/>
          <a:p>
            <a:r>
              <a:rPr lang="nl-NL" sz="1400" b="1" dirty="0">
                <a:latin typeface="Verdana" panose="020B0604030504040204" pitchFamily="34" charset="0"/>
                <a:ea typeface="Verdana" panose="020B0604030504040204" pitchFamily="34" charset="0"/>
                <a:cs typeface="Verdana" panose="020B0604030504040204" pitchFamily="34" charset="0"/>
              </a:rPr>
              <a:t>STELLINGEN</a:t>
            </a:r>
            <a:endParaRPr lang="nl-NL" sz="1400" dirty="0">
              <a:latin typeface="Verdana" panose="020B0604030504040204" pitchFamily="34" charset="0"/>
              <a:ea typeface="Verdana" panose="020B0604030504040204" pitchFamily="34" charset="0"/>
              <a:cs typeface="Verdana" panose="020B0604030504040204" pitchFamily="34" charset="0"/>
            </a:endParaRPr>
          </a:p>
        </p:txBody>
      </p:sp>
      <p:pic>
        <p:nvPicPr>
          <p:cNvPr id="14" name="Afbeelding 13">
            <a:extLst>
              <a:ext uri="{FF2B5EF4-FFF2-40B4-BE49-F238E27FC236}">
                <a16:creationId xmlns:a16="http://schemas.microsoft.com/office/drawing/2014/main" id="{A20CBEAC-070F-5F10-DEAB-218A862358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01815" y="1681136"/>
            <a:ext cx="5879673" cy="1953558"/>
          </a:xfrm>
          <a:prstGeom prst="rect">
            <a:avLst/>
          </a:prstGeom>
          <a:solidFill>
            <a:srgbClr val="FFA001"/>
          </a:solidFill>
        </p:spPr>
      </p:pic>
      <p:sp>
        <p:nvSpPr>
          <p:cNvPr id="16" name="Tekstvak 15">
            <a:extLst>
              <a:ext uri="{FF2B5EF4-FFF2-40B4-BE49-F238E27FC236}">
                <a16:creationId xmlns:a16="http://schemas.microsoft.com/office/drawing/2014/main" id="{8A22EB89-AEA6-A811-8B91-8DCE4766C6F6}"/>
              </a:ext>
            </a:extLst>
          </p:cNvPr>
          <p:cNvSpPr txBox="1"/>
          <p:nvPr/>
        </p:nvSpPr>
        <p:spPr>
          <a:xfrm>
            <a:off x="3566496" y="2036997"/>
            <a:ext cx="5540942" cy="1070614"/>
          </a:xfrm>
          <a:prstGeom prst="rect">
            <a:avLst/>
          </a:prstGeom>
          <a:noFill/>
        </p:spPr>
        <p:txBody>
          <a:bodyPr wrap="square">
            <a:spAutoFit/>
          </a:bodyPr>
          <a:lstStyle/>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3/5</a:t>
            </a:r>
          </a:p>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Algoritmes die bepalen wat jij te zien krijgt.</a:t>
            </a:r>
          </a:p>
          <a:p>
            <a:pPr>
              <a:lnSpc>
                <a:spcPct val="150000"/>
              </a:lnSpc>
            </a:pPr>
            <a:endParaRPr lang="nl-NL" sz="1200" dirty="0">
              <a:latin typeface="Verdana" panose="020B0604030504040204" pitchFamily="34" charset="0"/>
              <a:ea typeface="Verdana" panose="020B0604030504040204" pitchFamily="34" charset="0"/>
              <a:cs typeface="Verdana" panose="020B0604030504040204" pitchFamily="34" charset="0"/>
            </a:endParaRPr>
          </a:p>
        </p:txBody>
      </p:sp>
      <p:sp>
        <p:nvSpPr>
          <p:cNvPr id="23" name="Tekstvak 22">
            <a:extLst>
              <a:ext uri="{FF2B5EF4-FFF2-40B4-BE49-F238E27FC236}">
                <a16:creationId xmlns:a16="http://schemas.microsoft.com/office/drawing/2014/main" id="{35A0829A-225F-2C81-2B47-067A3F246C7E}"/>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Inleiding</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Vroeger</a:t>
            </a:r>
          </a:p>
        </p:txBody>
      </p:sp>
      <p:sp>
        <p:nvSpPr>
          <p:cNvPr id="2" name="Pijl rechts 1">
            <a:extLst>
              <a:ext uri="{FF2B5EF4-FFF2-40B4-BE49-F238E27FC236}">
                <a16:creationId xmlns:a16="http://schemas.microsoft.com/office/drawing/2014/main" id="{A6FB69AA-0194-1ABD-493A-4C91AE9071BB}"/>
              </a:ext>
            </a:extLst>
          </p:cNvPr>
          <p:cNvSpPr/>
          <p:nvPr/>
        </p:nvSpPr>
        <p:spPr>
          <a:xfrm>
            <a:off x="3401815" y="3748713"/>
            <a:ext cx="2048720"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HANDIG</a:t>
            </a:r>
          </a:p>
        </p:txBody>
      </p:sp>
      <p:sp>
        <p:nvSpPr>
          <p:cNvPr id="3" name="Pijl rechts 2">
            <a:extLst>
              <a:ext uri="{FF2B5EF4-FFF2-40B4-BE49-F238E27FC236}">
                <a16:creationId xmlns:a16="http://schemas.microsoft.com/office/drawing/2014/main" id="{A8846AAB-D6E0-F645-8BEB-490FF9D1282F}"/>
              </a:ext>
            </a:extLst>
          </p:cNvPr>
          <p:cNvSpPr/>
          <p:nvPr/>
        </p:nvSpPr>
        <p:spPr>
          <a:xfrm flipH="1">
            <a:off x="7271626" y="3754417"/>
            <a:ext cx="2009862"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IRRITANT</a:t>
            </a:r>
          </a:p>
        </p:txBody>
      </p:sp>
    </p:spTree>
    <p:extLst>
      <p:ext uri="{BB962C8B-B14F-4D97-AF65-F5344CB8AC3E}">
        <p14:creationId xmlns:p14="http://schemas.microsoft.com/office/powerpoint/2010/main" val="419110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2" presetClass="entr" presetSubtype="2" fill="hold" grpId="0" nodeType="afterEffect">
                                  <p:stCondLst>
                                    <p:cond delay="0"/>
                                  </p:stCondLst>
                                  <p:iterate type="lt">
                                    <p:tmPct val="0"/>
                                  </p:iterate>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Afbeelding 25">
            <a:extLst>
              <a:ext uri="{FF2B5EF4-FFF2-40B4-BE49-F238E27FC236}">
                <a16:creationId xmlns:a16="http://schemas.microsoft.com/office/drawing/2014/main" id="{1109F105-146F-E54D-98AF-F5773D01ABB6}"/>
              </a:ext>
            </a:extLst>
          </p:cNvPr>
          <p:cNvPicPr>
            <a:picLocks noChangeAspect="1"/>
          </p:cNvPicPr>
          <p:nvPr/>
        </p:nvPicPr>
        <p:blipFill rotWithShape="1">
          <a:blip r:embed="rId3"/>
          <a:srcRect l="519" t="8377" b="51691"/>
          <a:stretch/>
        </p:blipFill>
        <p:spPr>
          <a:xfrm>
            <a:off x="0" y="-38965"/>
            <a:ext cx="12255890" cy="6896965"/>
          </a:xfrm>
          <a:prstGeom prst="rect">
            <a:avLst/>
          </a:prstGeom>
        </p:spPr>
      </p:pic>
      <p:pic>
        <p:nvPicPr>
          <p:cNvPr id="21" name="Afbeelding 20">
            <a:extLst>
              <a:ext uri="{FF2B5EF4-FFF2-40B4-BE49-F238E27FC236}">
                <a16:creationId xmlns:a16="http://schemas.microsoft.com/office/drawing/2014/main" id="{89198D1F-3D5C-2747-BCD6-2D88D9D139F5}"/>
              </a:ext>
            </a:extLst>
          </p:cNvPr>
          <p:cNvPicPr>
            <a:picLocks noChangeAspect="1"/>
          </p:cNvPicPr>
          <p:nvPr/>
        </p:nvPicPr>
        <p:blipFill>
          <a:blip r:embed="rId4"/>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pic>
        <p:nvPicPr>
          <p:cNvPr id="7" name="Afbeelding 6">
            <a:extLst>
              <a:ext uri="{FF2B5EF4-FFF2-40B4-BE49-F238E27FC236}">
                <a16:creationId xmlns:a16="http://schemas.microsoft.com/office/drawing/2014/main" id="{0314F25F-C61D-A8FA-D45E-B1D92D8CB0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7509" y="973388"/>
            <a:ext cx="2551207" cy="454057"/>
          </a:xfrm>
          <a:prstGeom prst="rect">
            <a:avLst/>
          </a:prstGeom>
        </p:spPr>
      </p:pic>
      <p:sp>
        <p:nvSpPr>
          <p:cNvPr id="8" name="Tekstvak 7">
            <a:extLst>
              <a:ext uri="{FF2B5EF4-FFF2-40B4-BE49-F238E27FC236}">
                <a16:creationId xmlns:a16="http://schemas.microsoft.com/office/drawing/2014/main" id="{D167BF7E-D930-A130-7BFE-417C1D5554B3}"/>
              </a:ext>
            </a:extLst>
          </p:cNvPr>
          <p:cNvSpPr txBox="1"/>
          <p:nvPr/>
        </p:nvSpPr>
        <p:spPr>
          <a:xfrm>
            <a:off x="5513441" y="1053537"/>
            <a:ext cx="2484940" cy="307777"/>
          </a:xfrm>
          <a:prstGeom prst="rect">
            <a:avLst/>
          </a:prstGeom>
          <a:noFill/>
        </p:spPr>
        <p:txBody>
          <a:bodyPr wrap="square">
            <a:spAutoFit/>
          </a:bodyPr>
          <a:lstStyle/>
          <a:p>
            <a:r>
              <a:rPr lang="nl-NL" sz="1400" b="1" dirty="0">
                <a:latin typeface="Verdana" panose="020B0604030504040204" pitchFamily="34" charset="0"/>
                <a:ea typeface="Verdana" panose="020B0604030504040204" pitchFamily="34" charset="0"/>
                <a:cs typeface="Verdana" panose="020B0604030504040204" pitchFamily="34" charset="0"/>
              </a:rPr>
              <a:t>STELLINGEN</a:t>
            </a:r>
            <a:endParaRPr lang="nl-NL" sz="1400" dirty="0">
              <a:latin typeface="Verdana" panose="020B0604030504040204" pitchFamily="34" charset="0"/>
              <a:ea typeface="Verdana" panose="020B0604030504040204" pitchFamily="34" charset="0"/>
              <a:cs typeface="Verdana" panose="020B0604030504040204" pitchFamily="34" charset="0"/>
            </a:endParaRPr>
          </a:p>
        </p:txBody>
      </p:sp>
      <p:pic>
        <p:nvPicPr>
          <p:cNvPr id="14" name="Afbeelding 13">
            <a:extLst>
              <a:ext uri="{FF2B5EF4-FFF2-40B4-BE49-F238E27FC236}">
                <a16:creationId xmlns:a16="http://schemas.microsoft.com/office/drawing/2014/main" id="{A20CBEAC-070F-5F10-DEAB-218A862358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01815" y="1681136"/>
            <a:ext cx="5879673" cy="1953558"/>
          </a:xfrm>
          <a:prstGeom prst="rect">
            <a:avLst/>
          </a:prstGeom>
          <a:solidFill>
            <a:srgbClr val="FFA001"/>
          </a:solidFill>
        </p:spPr>
      </p:pic>
      <p:sp>
        <p:nvSpPr>
          <p:cNvPr id="16" name="Tekstvak 15">
            <a:extLst>
              <a:ext uri="{FF2B5EF4-FFF2-40B4-BE49-F238E27FC236}">
                <a16:creationId xmlns:a16="http://schemas.microsoft.com/office/drawing/2014/main" id="{8A22EB89-AEA6-A811-8B91-8DCE4766C6F6}"/>
              </a:ext>
            </a:extLst>
          </p:cNvPr>
          <p:cNvSpPr txBox="1"/>
          <p:nvPr/>
        </p:nvSpPr>
        <p:spPr>
          <a:xfrm>
            <a:off x="3566496" y="2036997"/>
            <a:ext cx="5540942" cy="1070614"/>
          </a:xfrm>
          <a:prstGeom prst="rect">
            <a:avLst/>
          </a:prstGeom>
          <a:noFill/>
        </p:spPr>
        <p:txBody>
          <a:bodyPr wrap="square">
            <a:spAutoFit/>
          </a:bodyPr>
          <a:lstStyle/>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4/5</a:t>
            </a:r>
          </a:p>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Automatische locatiedeling via apps.</a:t>
            </a:r>
          </a:p>
          <a:p>
            <a:pPr>
              <a:lnSpc>
                <a:spcPct val="150000"/>
              </a:lnSpc>
            </a:pPr>
            <a:endParaRPr lang="nl-NL" sz="1200" dirty="0">
              <a:latin typeface="Verdana" panose="020B0604030504040204" pitchFamily="34" charset="0"/>
              <a:ea typeface="Verdana" panose="020B0604030504040204" pitchFamily="34" charset="0"/>
              <a:cs typeface="Verdana" panose="020B0604030504040204" pitchFamily="34" charset="0"/>
            </a:endParaRPr>
          </a:p>
        </p:txBody>
      </p:sp>
      <p:sp>
        <p:nvSpPr>
          <p:cNvPr id="23" name="Tekstvak 22">
            <a:extLst>
              <a:ext uri="{FF2B5EF4-FFF2-40B4-BE49-F238E27FC236}">
                <a16:creationId xmlns:a16="http://schemas.microsoft.com/office/drawing/2014/main" id="{35A0829A-225F-2C81-2B47-067A3F246C7E}"/>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Inleiding</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Vroeger</a:t>
            </a:r>
          </a:p>
        </p:txBody>
      </p:sp>
      <p:sp>
        <p:nvSpPr>
          <p:cNvPr id="2" name="Pijl rechts 1">
            <a:extLst>
              <a:ext uri="{FF2B5EF4-FFF2-40B4-BE49-F238E27FC236}">
                <a16:creationId xmlns:a16="http://schemas.microsoft.com/office/drawing/2014/main" id="{E552BA04-68EF-8E55-379D-DF20472FF71B}"/>
              </a:ext>
            </a:extLst>
          </p:cNvPr>
          <p:cNvSpPr/>
          <p:nvPr/>
        </p:nvSpPr>
        <p:spPr>
          <a:xfrm>
            <a:off x="3401815" y="3748713"/>
            <a:ext cx="2048720"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HANDIG</a:t>
            </a:r>
          </a:p>
        </p:txBody>
      </p:sp>
      <p:sp>
        <p:nvSpPr>
          <p:cNvPr id="3" name="Pijl rechts 2">
            <a:extLst>
              <a:ext uri="{FF2B5EF4-FFF2-40B4-BE49-F238E27FC236}">
                <a16:creationId xmlns:a16="http://schemas.microsoft.com/office/drawing/2014/main" id="{D51BD605-7420-DB67-9106-2981FA679DFC}"/>
              </a:ext>
            </a:extLst>
          </p:cNvPr>
          <p:cNvSpPr/>
          <p:nvPr/>
        </p:nvSpPr>
        <p:spPr>
          <a:xfrm flipH="1">
            <a:off x="7271626" y="3754417"/>
            <a:ext cx="2009862"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IRRITANT</a:t>
            </a:r>
          </a:p>
        </p:txBody>
      </p:sp>
    </p:spTree>
    <p:extLst>
      <p:ext uri="{BB962C8B-B14F-4D97-AF65-F5344CB8AC3E}">
        <p14:creationId xmlns:p14="http://schemas.microsoft.com/office/powerpoint/2010/main" val="262307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2" presetClass="entr" presetSubtype="2" fill="hold" grpId="0" nodeType="afterEffect">
                                  <p:stCondLst>
                                    <p:cond delay="0"/>
                                  </p:stCondLst>
                                  <p:iterate type="lt">
                                    <p:tmPct val="0"/>
                                  </p:iterate>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Afbeelding 25">
            <a:extLst>
              <a:ext uri="{FF2B5EF4-FFF2-40B4-BE49-F238E27FC236}">
                <a16:creationId xmlns:a16="http://schemas.microsoft.com/office/drawing/2014/main" id="{1109F105-146F-E54D-98AF-F5773D01ABB6}"/>
              </a:ext>
            </a:extLst>
          </p:cNvPr>
          <p:cNvPicPr>
            <a:picLocks noChangeAspect="1"/>
          </p:cNvPicPr>
          <p:nvPr/>
        </p:nvPicPr>
        <p:blipFill rotWithShape="1">
          <a:blip r:embed="rId3"/>
          <a:srcRect l="519" t="8377" b="51691"/>
          <a:stretch/>
        </p:blipFill>
        <p:spPr>
          <a:xfrm>
            <a:off x="0" y="-38965"/>
            <a:ext cx="12255890" cy="6896965"/>
          </a:xfrm>
          <a:prstGeom prst="rect">
            <a:avLst/>
          </a:prstGeom>
        </p:spPr>
      </p:pic>
      <p:pic>
        <p:nvPicPr>
          <p:cNvPr id="21" name="Afbeelding 20">
            <a:extLst>
              <a:ext uri="{FF2B5EF4-FFF2-40B4-BE49-F238E27FC236}">
                <a16:creationId xmlns:a16="http://schemas.microsoft.com/office/drawing/2014/main" id="{89198D1F-3D5C-2747-BCD6-2D88D9D139F5}"/>
              </a:ext>
            </a:extLst>
          </p:cNvPr>
          <p:cNvPicPr>
            <a:picLocks noChangeAspect="1"/>
          </p:cNvPicPr>
          <p:nvPr/>
        </p:nvPicPr>
        <p:blipFill>
          <a:blip r:embed="rId4"/>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pic>
        <p:nvPicPr>
          <p:cNvPr id="7" name="Afbeelding 6">
            <a:extLst>
              <a:ext uri="{FF2B5EF4-FFF2-40B4-BE49-F238E27FC236}">
                <a16:creationId xmlns:a16="http://schemas.microsoft.com/office/drawing/2014/main" id="{0314F25F-C61D-A8FA-D45E-B1D92D8CB0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7509" y="973388"/>
            <a:ext cx="2551207" cy="454057"/>
          </a:xfrm>
          <a:prstGeom prst="rect">
            <a:avLst/>
          </a:prstGeom>
        </p:spPr>
      </p:pic>
      <p:sp>
        <p:nvSpPr>
          <p:cNvPr id="8" name="Tekstvak 7">
            <a:extLst>
              <a:ext uri="{FF2B5EF4-FFF2-40B4-BE49-F238E27FC236}">
                <a16:creationId xmlns:a16="http://schemas.microsoft.com/office/drawing/2014/main" id="{D167BF7E-D930-A130-7BFE-417C1D5554B3}"/>
              </a:ext>
            </a:extLst>
          </p:cNvPr>
          <p:cNvSpPr txBox="1"/>
          <p:nvPr/>
        </p:nvSpPr>
        <p:spPr>
          <a:xfrm>
            <a:off x="5513441" y="1053537"/>
            <a:ext cx="2484940" cy="307777"/>
          </a:xfrm>
          <a:prstGeom prst="rect">
            <a:avLst/>
          </a:prstGeom>
          <a:noFill/>
        </p:spPr>
        <p:txBody>
          <a:bodyPr wrap="square">
            <a:spAutoFit/>
          </a:bodyPr>
          <a:lstStyle/>
          <a:p>
            <a:r>
              <a:rPr lang="nl-NL" sz="1400" b="1" dirty="0">
                <a:latin typeface="Verdana" panose="020B0604030504040204" pitchFamily="34" charset="0"/>
                <a:ea typeface="Verdana" panose="020B0604030504040204" pitchFamily="34" charset="0"/>
                <a:cs typeface="Verdana" panose="020B0604030504040204" pitchFamily="34" charset="0"/>
              </a:rPr>
              <a:t>STELLINGEN</a:t>
            </a:r>
            <a:endParaRPr lang="nl-NL" sz="1400" dirty="0">
              <a:latin typeface="Verdana" panose="020B0604030504040204" pitchFamily="34" charset="0"/>
              <a:ea typeface="Verdana" panose="020B0604030504040204" pitchFamily="34" charset="0"/>
              <a:cs typeface="Verdana" panose="020B0604030504040204" pitchFamily="34" charset="0"/>
            </a:endParaRPr>
          </a:p>
        </p:txBody>
      </p:sp>
      <p:pic>
        <p:nvPicPr>
          <p:cNvPr id="14" name="Afbeelding 13">
            <a:extLst>
              <a:ext uri="{FF2B5EF4-FFF2-40B4-BE49-F238E27FC236}">
                <a16:creationId xmlns:a16="http://schemas.microsoft.com/office/drawing/2014/main" id="{A20CBEAC-070F-5F10-DEAB-218A862358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01815" y="1681136"/>
            <a:ext cx="5879673" cy="1953558"/>
          </a:xfrm>
          <a:prstGeom prst="rect">
            <a:avLst/>
          </a:prstGeom>
          <a:solidFill>
            <a:srgbClr val="FFA001"/>
          </a:solidFill>
        </p:spPr>
      </p:pic>
      <p:sp>
        <p:nvSpPr>
          <p:cNvPr id="16" name="Tekstvak 15">
            <a:extLst>
              <a:ext uri="{FF2B5EF4-FFF2-40B4-BE49-F238E27FC236}">
                <a16:creationId xmlns:a16="http://schemas.microsoft.com/office/drawing/2014/main" id="{8A22EB89-AEA6-A811-8B91-8DCE4766C6F6}"/>
              </a:ext>
            </a:extLst>
          </p:cNvPr>
          <p:cNvSpPr txBox="1"/>
          <p:nvPr/>
        </p:nvSpPr>
        <p:spPr>
          <a:xfrm>
            <a:off x="3566496" y="2036997"/>
            <a:ext cx="5540942" cy="1439946"/>
          </a:xfrm>
          <a:prstGeom prst="rect">
            <a:avLst/>
          </a:prstGeom>
          <a:noFill/>
        </p:spPr>
        <p:txBody>
          <a:bodyPr wrap="square">
            <a:spAutoFit/>
          </a:bodyPr>
          <a:lstStyle/>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5/5</a:t>
            </a:r>
          </a:p>
          <a:p>
            <a:pPr algn="ctr">
              <a:lnSpc>
                <a:spcPct val="150000"/>
              </a:lnSpc>
            </a:pPr>
            <a:r>
              <a:rPr lang="nl-NL" sz="1600" b="1" dirty="0">
                <a:latin typeface="Verdana" panose="020B0604030504040204" pitchFamily="34" charset="0"/>
                <a:ea typeface="Verdana" panose="020B0604030504040204" pitchFamily="34" charset="0"/>
                <a:cs typeface="Verdana" panose="020B0604030504040204" pitchFamily="34" charset="0"/>
              </a:rPr>
              <a:t>Games en entertainment altijd binnen handbereik. </a:t>
            </a:r>
          </a:p>
          <a:p>
            <a:pPr>
              <a:lnSpc>
                <a:spcPct val="150000"/>
              </a:lnSpc>
            </a:pPr>
            <a:endParaRPr lang="nl-NL" sz="1200" dirty="0">
              <a:latin typeface="Verdana" panose="020B0604030504040204" pitchFamily="34" charset="0"/>
              <a:ea typeface="Verdana" panose="020B0604030504040204" pitchFamily="34" charset="0"/>
              <a:cs typeface="Verdana" panose="020B0604030504040204" pitchFamily="34" charset="0"/>
            </a:endParaRPr>
          </a:p>
        </p:txBody>
      </p:sp>
      <p:sp>
        <p:nvSpPr>
          <p:cNvPr id="23" name="Tekstvak 22">
            <a:extLst>
              <a:ext uri="{FF2B5EF4-FFF2-40B4-BE49-F238E27FC236}">
                <a16:creationId xmlns:a16="http://schemas.microsoft.com/office/drawing/2014/main" id="{35A0829A-225F-2C81-2B47-067A3F246C7E}"/>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Inleiding</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Vroeger</a:t>
            </a:r>
          </a:p>
        </p:txBody>
      </p:sp>
      <p:sp>
        <p:nvSpPr>
          <p:cNvPr id="2" name="Pijl rechts 1">
            <a:extLst>
              <a:ext uri="{FF2B5EF4-FFF2-40B4-BE49-F238E27FC236}">
                <a16:creationId xmlns:a16="http://schemas.microsoft.com/office/drawing/2014/main" id="{7203F6CF-7305-66A3-CC79-049D61C45CE2}"/>
              </a:ext>
            </a:extLst>
          </p:cNvPr>
          <p:cNvSpPr/>
          <p:nvPr/>
        </p:nvSpPr>
        <p:spPr>
          <a:xfrm>
            <a:off x="3401815" y="3748713"/>
            <a:ext cx="2048720"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HANDIG</a:t>
            </a:r>
          </a:p>
        </p:txBody>
      </p:sp>
      <p:sp>
        <p:nvSpPr>
          <p:cNvPr id="3" name="Pijl rechts 2">
            <a:extLst>
              <a:ext uri="{FF2B5EF4-FFF2-40B4-BE49-F238E27FC236}">
                <a16:creationId xmlns:a16="http://schemas.microsoft.com/office/drawing/2014/main" id="{834BCD60-E717-B51E-181E-5848CE108EE7}"/>
              </a:ext>
            </a:extLst>
          </p:cNvPr>
          <p:cNvSpPr/>
          <p:nvPr/>
        </p:nvSpPr>
        <p:spPr>
          <a:xfrm flipH="1">
            <a:off x="7271626" y="3754417"/>
            <a:ext cx="2009862" cy="893761"/>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Verdana" panose="020B0604030504040204" pitchFamily="34" charset="0"/>
                <a:ea typeface="Verdana" panose="020B0604030504040204" pitchFamily="34" charset="0"/>
                <a:cs typeface="Verdana" panose="020B0604030504040204" pitchFamily="34" charset="0"/>
              </a:rPr>
              <a:t>IRRITANT</a:t>
            </a:r>
          </a:p>
        </p:txBody>
      </p:sp>
    </p:spTree>
    <p:extLst>
      <p:ext uri="{BB962C8B-B14F-4D97-AF65-F5344CB8AC3E}">
        <p14:creationId xmlns:p14="http://schemas.microsoft.com/office/powerpoint/2010/main" val="279051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2" presetClass="entr" presetSubtype="2" fill="hold" grpId="0" nodeType="afterEffect">
                                  <p:stCondLst>
                                    <p:cond delay="0"/>
                                  </p:stCondLst>
                                  <p:iterate type="lt">
                                    <p:tmPct val="0"/>
                                  </p:iterate>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Afbeelding 24">
            <a:extLst>
              <a:ext uri="{FF2B5EF4-FFF2-40B4-BE49-F238E27FC236}">
                <a16:creationId xmlns:a16="http://schemas.microsoft.com/office/drawing/2014/main" id="{7C8BD2BD-3617-194E-9B39-F16EF13608E8}"/>
              </a:ext>
            </a:extLst>
          </p:cNvPr>
          <p:cNvPicPr>
            <a:picLocks noChangeAspect="1"/>
          </p:cNvPicPr>
          <p:nvPr/>
        </p:nvPicPr>
        <p:blipFill rotWithShape="1">
          <a:blip r:embed="rId4"/>
          <a:srcRect l="1037" t="3143" b="57075"/>
          <a:stretch/>
        </p:blipFill>
        <p:spPr>
          <a:xfrm>
            <a:off x="0" y="-12071"/>
            <a:ext cx="12192000" cy="6871142"/>
          </a:xfrm>
          <a:prstGeom prst="rect">
            <a:avLst/>
          </a:prstGeom>
        </p:spPr>
      </p:pic>
      <p:pic>
        <p:nvPicPr>
          <p:cNvPr id="76" name="Afbeelding 75">
            <a:extLst>
              <a:ext uri="{FF2B5EF4-FFF2-40B4-BE49-F238E27FC236}">
                <a16:creationId xmlns:a16="http://schemas.microsoft.com/office/drawing/2014/main" id="{6543311C-8CE3-8348-9C05-19509C4E529C}"/>
              </a:ext>
            </a:extLst>
          </p:cNvPr>
          <p:cNvPicPr>
            <a:picLocks noChangeAspect="1"/>
          </p:cNvPicPr>
          <p:nvPr/>
        </p:nvPicPr>
        <p:blipFill>
          <a:blip r:embed="rId5"/>
          <a:srcRect/>
          <a:stretch/>
        </p:blipFill>
        <p:spPr>
          <a:xfrm>
            <a:off x="0" y="-38965"/>
            <a:ext cx="7460460" cy="1846547"/>
          </a:xfrm>
          <a:prstGeom prst="rect">
            <a:avLst/>
          </a:prstGeom>
        </p:spPr>
      </p:pic>
      <p:pic>
        <p:nvPicPr>
          <p:cNvPr id="21" name="Afbeelding 20">
            <a:extLst>
              <a:ext uri="{FF2B5EF4-FFF2-40B4-BE49-F238E27FC236}">
                <a16:creationId xmlns:a16="http://schemas.microsoft.com/office/drawing/2014/main" id="{89198D1F-3D5C-2747-BCD6-2D88D9D139F5}"/>
              </a:ext>
            </a:extLst>
          </p:cNvPr>
          <p:cNvPicPr>
            <a:picLocks noChangeAspect="1"/>
          </p:cNvPicPr>
          <p:nvPr/>
        </p:nvPicPr>
        <p:blipFill>
          <a:blip r:embed="rId6"/>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pic>
        <p:nvPicPr>
          <p:cNvPr id="20" name="Afbeelding 19" descr="Afbeelding met tekening&#10;&#10;Automatisch gegenereerde beschrijving">
            <a:extLst>
              <a:ext uri="{FF2B5EF4-FFF2-40B4-BE49-F238E27FC236}">
                <a16:creationId xmlns:a16="http://schemas.microsoft.com/office/drawing/2014/main" id="{E4EACD6E-4546-8641-B3C0-CCE8365CDC13}"/>
              </a:ext>
            </a:extLst>
          </p:cNvPr>
          <p:cNvPicPr>
            <a:picLocks noChangeAspect="1"/>
          </p:cNvPicPr>
          <p:nvPr/>
        </p:nvPicPr>
        <p:blipFill>
          <a:blip r:embed="rId7"/>
          <a:stretch>
            <a:fillRect/>
          </a:stretch>
        </p:blipFill>
        <p:spPr>
          <a:xfrm rot="20432358">
            <a:off x="-562685" y="352066"/>
            <a:ext cx="9244301" cy="1108706"/>
          </a:xfrm>
          <a:prstGeom prst="rect">
            <a:avLst/>
          </a:prstGeom>
        </p:spPr>
      </p:pic>
      <p:pic>
        <p:nvPicPr>
          <p:cNvPr id="5" name="Onlinemedia 3" descr="Protect your privacy online">
            <a:hlinkClick r:id="" action="ppaction://media"/>
            <a:extLst>
              <a:ext uri="{FF2B5EF4-FFF2-40B4-BE49-F238E27FC236}">
                <a16:creationId xmlns:a16="http://schemas.microsoft.com/office/drawing/2014/main" id="{5917B772-0073-17E3-4B13-02E413CA84AD}"/>
              </a:ext>
            </a:extLst>
          </p:cNvPr>
          <p:cNvPicPr>
            <a:picLocks noRot="1" noChangeAspect="1"/>
          </p:cNvPicPr>
          <p:nvPr>
            <a:videoFile r:link="rId1"/>
          </p:nvPr>
        </p:nvPicPr>
        <p:blipFill>
          <a:blip r:embed="rId8"/>
          <a:stretch>
            <a:fillRect/>
          </a:stretch>
        </p:blipFill>
        <p:spPr>
          <a:xfrm>
            <a:off x="4350132" y="2025168"/>
            <a:ext cx="6991559" cy="3950231"/>
          </a:xfrm>
          <a:prstGeom prst="rect">
            <a:avLst/>
          </a:prstGeom>
        </p:spPr>
      </p:pic>
      <p:sp>
        <p:nvSpPr>
          <p:cNvPr id="4" name="Rechthoek 3">
            <a:extLst>
              <a:ext uri="{FF2B5EF4-FFF2-40B4-BE49-F238E27FC236}">
                <a16:creationId xmlns:a16="http://schemas.microsoft.com/office/drawing/2014/main" id="{CC5A6EA8-A872-9FB1-048F-D3175A10066D}"/>
              </a:ext>
            </a:extLst>
          </p:cNvPr>
          <p:cNvSpPr/>
          <p:nvPr/>
        </p:nvSpPr>
        <p:spPr>
          <a:xfrm>
            <a:off x="439510" y="2604174"/>
            <a:ext cx="2871768" cy="2859926"/>
          </a:xfrm>
          <a:prstGeom prst="rect">
            <a:avLst/>
          </a:prstGeom>
          <a:solidFill>
            <a:schemeClr val="bg1"/>
          </a:solidFill>
          <a:ln w="25400">
            <a:solidFill>
              <a:srgbClr val="FFA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49D4AF2B-81A3-3E57-4C70-473C973A6582}"/>
              </a:ext>
            </a:extLst>
          </p:cNvPr>
          <p:cNvSpPr txBox="1"/>
          <p:nvPr/>
        </p:nvSpPr>
        <p:spPr>
          <a:xfrm>
            <a:off x="587761" y="2726723"/>
            <a:ext cx="2575266" cy="2363276"/>
          </a:xfrm>
          <a:prstGeom prst="rect">
            <a:avLst/>
          </a:prstGeom>
          <a:noFill/>
        </p:spPr>
        <p:txBody>
          <a:bodyPr wrap="square">
            <a:spAutoFit/>
          </a:bodyPr>
          <a:lstStyle/>
          <a:p>
            <a:pPr>
              <a:lnSpc>
                <a:spcPct val="150000"/>
              </a:lnSpc>
            </a:pPr>
            <a:r>
              <a:rPr lang="nl-NL" sz="1400" b="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WIE WEET WAT</a:t>
            </a:r>
          </a:p>
          <a:p>
            <a:pPr>
              <a:lnSpc>
                <a:spcPct val="150000"/>
              </a:lnSpc>
            </a:pPr>
            <a:endParaRPr lang="nl-NL" sz="1400" b="1"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p>
            <a:pPr>
              <a:lnSpc>
                <a:spcPct val="150000"/>
              </a:lnSpc>
            </a:pPr>
            <a:r>
              <a:rPr lang="nl-NL"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Er is nogal wat veranderd sinds 1998. Gelukkig maar! </a:t>
            </a:r>
            <a:br>
              <a:rPr lang="nl-NL"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br>
            <a:br>
              <a:rPr lang="nl-NL"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br>
            <a:r>
              <a:rPr lang="nl-NL" sz="12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Delen is leuk, maar hoeveel van wat je online doet wil je dat mensen van je weten? </a:t>
            </a:r>
          </a:p>
        </p:txBody>
      </p:sp>
      <p:sp>
        <p:nvSpPr>
          <p:cNvPr id="7" name="Tekstvak 6">
            <a:extLst>
              <a:ext uri="{FF2B5EF4-FFF2-40B4-BE49-F238E27FC236}">
                <a16:creationId xmlns:a16="http://schemas.microsoft.com/office/drawing/2014/main" id="{C49EC3B5-9D03-C77C-1257-A7B370C37DB6}"/>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Kern</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Nu</a:t>
            </a:r>
          </a:p>
        </p:txBody>
      </p:sp>
    </p:spTree>
    <p:extLst>
      <p:ext uri="{BB962C8B-B14F-4D97-AF65-F5344CB8AC3E}">
        <p14:creationId xmlns:p14="http://schemas.microsoft.com/office/powerpoint/2010/main" val="8584462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vol="80000">
                <p:cTn id="13" fill="hold" display="0">
                  <p:stCondLst>
                    <p:cond delay="indefinite"/>
                  </p:stCondLst>
                </p:cTn>
                <p:tgtEl>
                  <p:spTgt spid="5"/>
                </p:tgtEl>
              </p:cMediaNode>
            </p:video>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Afbeelding 17">
            <a:extLst>
              <a:ext uri="{FF2B5EF4-FFF2-40B4-BE49-F238E27FC236}">
                <a16:creationId xmlns:a16="http://schemas.microsoft.com/office/drawing/2014/main" id="{FF0D4556-FBD3-534D-9627-EE77239F2FBA}"/>
              </a:ext>
            </a:extLst>
          </p:cNvPr>
          <p:cNvPicPr>
            <a:picLocks noChangeAspect="1"/>
          </p:cNvPicPr>
          <p:nvPr/>
        </p:nvPicPr>
        <p:blipFill rotWithShape="1">
          <a:blip r:embed="rId2"/>
          <a:srcRect l="519" t="59059" b="1234"/>
          <a:stretch/>
        </p:blipFill>
        <p:spPr>
          <a:xfrm>
            <a:off x="0" y="0"/>
            <a:ext cx="12255890" cy="6858000"/>
          </a:xfrm>
          <a:prstGeom prst="rect">
            <a:avLst/>
          </a:prstGeom>
        </p:spPr>
      </p:pic>
      <p:pic>
        <p:nvPicPr>
          <p:cNvPr id="2" name="Afbeelding 1">
            <a:extLst>
              <a:ext uri="{FF2B5EF4-FFF2-40B4-BE49-F238E27FC236}">
                <a16:creationId xmlns:a16="http://schemas.microsoft.com/office/drawing/2014/main" id="{A2273643-3495-EB9E-9411-10D7EB96557E}"/>
              </a:ext>
            </a:extLst>
          </p:cNvPr>
          <p:cNvPicPr>
            <a:picLocks noChangeAspect="1"/>
          </p:cNvPicPr>
          <p:nvPr/>
        </p:nvPicPr>
        <p:blipFill>
          <a:blip r:embed="rId3"/>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sp>
        <p:nvSpPr>
          <p:cNvPr id="3" name="Tekstvak 2">
            <a:extLst>
              <a:ext uri="{FF2B5EF4-FFF2-40B4-BE49-F238E27FC236}">
                <a16:creationId xmlns:a16="http://schemas.microsoft.com/office/drawing/2014/main" id="{D3B1A35C-737D-EE0E-DC80-5661EB7E2B07}"/>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Kern</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Nu</a:t>
            </a:r>
          </a:p>
        </p:txBody>
      </p:sp>
      <p:pic>
        <p:nvPicPr>
          <p:cNvPr id="4" name="Afbeelding 3">
            <a:extLst>
              <a:ext uri="{FF2B5EF4-FFF2-40B4-BE49-F238E27FC236}">
                <a16:creationId xmlns:a16="http://schemas.microsoft.com/office/drawing/2014/main" id="{C950119D-23B7-A8E7-E075-B0D323C6BDE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98180" y="2699057"/>
            <a:ext cx="5781912" cy="2461713"/>
          </a:xfrm>
          <a:prstGeom prst="rect">
            <a:avLst/>
          </a:prstGeom>
        </p:spPr>
      </p:pic>
      <p:pic>
        <p:nvPicPr>
          <p:cNvPr id="5" name="Afbeelding 4">
            <a:extLst>
              <a:ext uri="{FF2B5EF4-FFF2-40B4-BE49-F238E27FC236}">
                <a16:creationId xmlns:a16="http://schemas.microsoft.com/office/drawing/2014/main" id="{023CFE8D-9277-1B24-89E4-44300D0F72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10636" y="1086596"/>
            <a:ext cx="2835197" cy="488106"/>
          </a:xfrm>
          <a:prstGeom prst="rect">
            <a:avLst/>
          </a:prstGeom>
        </p:spPr>
      </p:pic>
      <p:sp>
        <p:nvSpPr>
          <p:cNvPr id="6" name="Tekstvak 5">
            <a:extLst>
              <a:ext uri="{FF2B5EF4-FFF2-40B4-BE49-F238E27FC236}">
                <a16:creationId xmlns:a16="http://schemas.microsoft.com/office/drawing/2014/main" id="{E10BEE8D-E276-C6E8-4957-4F6775655C97}"/>
              </a:ext>
            </a:extLst>
          </p:cNvPr>
          <p:cNvSpPr txBox="1"/>
          <p:nvPr/>
        </p:nvSpPr>
        <p:spPr>
          <a:xfrm>
            <a:off x="3637494" y="2688185"/>
            <a:ext cx="4692419" cy="2432589"/>
          </a:xfrm>
          <a:prstGeom prst="rect">
            <a:avLst/>
          </a:prstGeom>
          <a:noFill/>
        </p:spPr>
        <p:txBody>
          <a:bodyPr wrap="square">
            <a:spAutoFit/>
          </a:bodyPr>
          <a:lstStyle/>
          <a:p>
            <a:pPr>
              <a:lnSpc>
                <a:spcPct val="150000"/>
              </a:lnSpc>
            </a:pPr>
            <a:r>
              <a:rPr lang="nl-NL" sz="1200" b="1" dirty="0">
                <a:latin typeface="Verdana" panose="020B0604030504040204" pitchFamily="34" charset="0"/>
                <a:ea typeface="Verdana" panose="020B0604030504040204" pitchFamily="34" charset="0"/>
                <a:cs typeface="Verdana" panose="020B0604030504040204" pitchFamily="34" charset="0"/>
              </a:rPr>
              <a:t>Zet jouw detective pet op en onderzoek wat je kunt vinden over je klasgenoten. </a:t>
            </a:r>
          </a:p>
          <a:p>
            <a:pPr marL="171450" indent="-171450">
              <a:lnSpc>
                <a:spcPct val="200000"/>
              </a:lnSpc>
              <a:buFont typeface="Wingdings" pitchFamily="2" charset="2"/>
              <a:buChar char="§"/>
            </a:pPr>
            <a:r>
              <a:rPr lang="nl-NL" sz="1200" dirty="0">
                <a:latin typeface="Verdana" panose="020B0604030504040204" pitchFamily="34" charset="0"/>
                <a:ea typeface="Verdana" panose="020B0604030504040204" pitchFamily="34" charset="0"/>
                <a:cs typeface="Verdana" panose="020B0604030504040204" pitchFamily="34" charset="0"/>
              </a:rPr>
              <a:t>Maak duo’s en verdeel de klas in twee groepen. </a:t>
            </a:r>
          </a:p>
          <a:p>
            <a:pPr marL="171450" indent="-171450">
              <a:lnSpc>
                <a:spcPct val="200000"/>
              </a:lnSpc>
              <a:buFont typeface="Wingdings" pitchFamily="2" charset="2"/>
              <a:buChar char="§"/>
            </a:pPr>
            <a:r>
              <a:rPr lang="nl-NL" sz="1200" dirty="0">
                <a:latin typeface="Verdana" panose="020B0604030504040204" pitchFamily="34" charset="0"/>
                <a:ea typeface="Verdana" panose="020B0604030504040204" pitchFamily="34" charset="0"/>
                <a:cs typeface="Verdana" panose="020B0604030504040204" pitchFamily="34" charset="0"/>
              </a:rPr>
              <a:t>Elk duo krijgt een ander tweetal toegewezen om te ‘onderzoeken’. </a:t>
            </a:r>
          </a:p>
          <a:p>
            <a:pPr marL="171450" indent="-171450">
              <a:lnSpc>
                <a:spcPct val="200000"/>
              </a:lnSpc>
              <a:buFont typeface="Wingdings" pitchFamily="2" charset="2"/>
              <a:buChar char="§"/>
            </a:pPr>
            <a:r>
              <a:rPr lang="nl-NL" sz="1200" dirty="0">
                <a:latin typeface="Verdana" panose="020B0604030504040204" pitchFamily="34" charset="0"/>
                <a:ea typeface="Verdana" panose="020B0604030504040204" pitchFamily="34" charset="0"/>
                <a:cs typeface="Verdana" panose="020B0604030504040204" pitchFamily="34" charset="0"/>
              </a:rPr>
              <a:t>Zoek in 5 minuten zoveel mogelijk (openbare) informatie over het andere tweetal. </a:t>
            </a:r>
            <a:endParaRPr lang="nl-NL" sz="1200" b="1" dirty="0">
              <a:latin typeface="Verdana" panose="020B0604030504040204" pitchFamily="34" charset="0"/>
              <a:ea typeface="Verdana" panose="020B0604030504040204" pitchFamily="34" charset="0"/>
              <a:cs typeface="Verdana" panose="020B0604030504040204" pitchFamily="34" charset="0"/>
            </a:endParaRPr>
          </a:p>
        </p:txBody>
      </p:sp>
      <p:sp>
        <p:nvSpPr>
          <p:cNvPr id="7" name="Tekstvak 6">
            <a:extLst>
              <a:ext uri="{FF2B5EF4-FFF2-40B4-BE49-F238E27FC236}">
                <a16:creationId xmlns:a16="http://schemas.microsoft.com/office/drawing/2014/main" id="{2354BED9-8A05-D4E4-1C7E-3DC21F41D7BB}"/>
              </a:ext>
            </a:extLst>
          </p:cNvPr>
          <p:cNvSpPr txBox="1"/>
          <p:nvPr/>
        </p:nvSpPr>
        <p:spPr>
          <a:xfrm>
            <a:off x="4542639" y="1144668"/>
            <a:ext cx="2571189" cy="371961"/>
          </a:xfrm>
          <a:prstGeom prst="rect">
            <a:avLst/>
          </a:prstGeom>
          <a:noFill/>
        </p:spPr>
        <p:txBody>
          <a:bodyPr wrap="square">
            <a:spAutoFit/>
          </a:bodyPr>
          <a:lstStyle/>
          <a:p>
            <a:pPr algn="ctr">
              <a:lnSpc>
                <a:spcPct val="150000"/>
              </a:lnSpc>
            </a:pPr>
            <a:r>
              <a:rPr lang="nl-NL" sz="1400" b="1" dirty="0">
                <a:latin typeface="Verdana" panose="020B0604030504040204" pitchFamily="34" charset="0"/>
                <a:ea typeface="Verdana" panose="020B0604030504040204" pitchFamily="34" charset="0"/>
                <a:cs typeface="Verdana" panose="020B0604030504040204" pitchFamily="34" charset="0"/>
              </a:rPr>
              <a:t>ONLINE DETECTIVE</a:t>
            </a:r>
          </a:p>
        </p:txBody>
      </p:sp>
      <p:pic>
        <p:nvPicPr>
          <p:cNvPr id="14" name="Afbeelding 13">
            <a:extLst>
              <a:ext uri="{FF2B5EF4-FFF2-40B4-BE49-F238E27FC236}">
                <a16:creationId xmlns:a16="http://schemas.microsoft.com/office/drawing/2014/main" id="{4449904C-4D96-23A1-C4FB-422A4C29EDA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8328">
            <a:off x="8245975" y="3067875"/>
            <a:ext cx="2395612" cy="2395612"/>
          </a:xfrm>
          <a:prstGeom prst="rect">
            <a:avLst/>
          </a:prstGeom>
        </p:spPr>
      </p:pic>
      <p:sp>
        <p:nvSpPr>
          <p:cNvPr id="15" name="Tekstvak 14">
            <a:extLst>
              <a:ext uri="{FF2B5EF4-FFF2-40B4-BE49-F238E27FC236}">
                <a16:creationId xmlns:a16="http://schemas.microsoft.com/office/drawing/2014/main" id="{4A8019AB-8DB4-FA3E-AB3A-8E4D211D2636}"/>
              </a:ext>
            </a:extLst>
          </p:cNvPr>
          <p:cNvSpPr txBox="1"/>
          <p:nvPr/>
        </p:nvSpPr>
        <p:spPr>
          <a:xfrm rot="548328">
            <a:off x="8439562" y="3368794"/>
            <a:ext cx="2015187" cy="1754326"/>
          </a:xfrm>
          <a:prstGeom prst="rect">
            <a:avLst/>
          </a:prstGeom>
          <a:noFill/>
        </p:spPr>
        <p:txBody>
          <a:bodyPr wrap="square">
            <a:spAutoFit/>
          </a:bodyPr>
          <a:lstStyle/>
          <a:p>
            <a:pPr algn="ctr"/>
            <a:r>
              <a:rPr lang="nl-NL" sz="1200" b="1" dirty="0">
                <a:solidFill>
                  <a:srgbClr val="FFA001"/>
                </a:solidFill>
                <a:latin typeface="Verdana" panose="020B0604030504040204" pitchFamily="34" charset="0"/>
                <a:ea typeface="Verdana" panose="020B0604030504040204" pitchFamily="34" charset="0"/>
                <a:cs typeface="Verdana" panose="020B0604030504040204" pitchFamily="34" charset="0"/>
              </a:rPr>
              <a:t>TIP:</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Denk aan: Sociale media profielen</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of Google (</a:t>
            </a:r>
            <a:r>
              <a:rPr lang="nl-NL" sz="1200" dirty="0" err="1">
                <a:solidFill>
                  <a:schemeClr val="bg1"/>
                </a:solidFill>
                <a:latin typeface="Verdana" panose="020B0604030504040204" pitchFamily="34" charset="0"/>
                <a:ea typeface="Verdana" panose="020B0604030504040204" pitchFamily="34" charset="0"/>
                <a:cs typeface="Verdana" panose="020B0604030504040204" pitchFamily="34" charset="0"/>
              </a:rPr>
              <a:t>naam+woonplaats</a:t>
            </a: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school), sport- of hobbyverenigingen, schoolwebsite/</a:t>
            </a:r>
            <a:r>
              <a:rPr lang="nl-NL" sz="1200" dirty="0" err="1">
                <a:solidFill>
                  <a:schemeClr val="bg1"/>
                </a:solidFill>
                <a:latin typeface="Verdana" panose="020B0604030504040204" pitchFamily="34" charset="0"/>
                <a:ea typeface="Verdana" panose="020B0604030504040204" pitchFamily="34" charset="0"/>
                <a:cs typeface="Verdana" panose="020B0604030504040204" pitchFamily="34" charset="0"/>
              </a:rPr>
              <a:t>nieuws-berichten</a:t>
            </a: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a:t>
            </a:r>
          </a:p>
        </p:txBody>
      </p:sp>
      <p:sp>
        <p:nvSpPr>
          <p:cNvPr id="16" name="Rounded Rectangle 3">
            <a:extLst>
              <a:ext uri="{FF2B5EF4-FFF2-40B4-BE49-F238E27FC236}">
                <a16:creationId xmlns:a16="http://schemas.microsoft.com/office/drawing/2014/main" id="{9876951A-1C93-46D0-727D-D6FDA5895508}"/>
              </a:ext>
            </a:extLst>
          </p:cNvPr>
          <p:cNvSpPr/>
          <p:nvPr/>
        </p:nvSpPr>
        <p:spPr>
          <a:xfrm>
            <a:off x="191259" y="4615926"/>
            <a:ext cx="2819400" cy="1654628"/>
          </a:xfrm>
          <a:prstGeom prst="roundRect">
            <a:avLst/>
          </a:prstGeom>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TextBox 4">
            <a:extLst>
              <a:ext uri="{FF2B5EF4-FFF2-40B4-BE49-F238E27FC236}">
                <a16:creationId xmlns:a16="http://schemas.microsoft.com/office/drawing/2014/main" id="{59283001-4B00-4E59-1C84-4D80181FBF8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5:00</a:t>
            </a:r>
          </a:p>
        </p:txBody>
      </p:sp>
      <p:sp>
        <p:nvSpPr>
          <p:cNvPr id="19" name="TextBox 6">
            <a:extLst>
              <a:ext uri="{FF2B5EF4-FFF2-40B4-BE49-F238E27FC236}">
                <a16:creationId xmlns:a16="http://schemas.microsoft.com/office/drawing/2014/main" id="{0C988F4A-4CD0-3D2B-ADEB-7FA88D1606F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4:58</a:t>
            </a:r>
          </a:p>
        </p:txBody>
      </p:sp>
      <p:sp>
        <p:nvSpPr>
          <p:cNvPr id="20" name="TextBox 7">
            <a:extLst>
              <a:ext uri="{FF2B5EF4-FFF2-40B4-BE49-F238E27FC236}">
                <a16:creationId xmlns:a16="http://schemas.microsoft.com/office/drawing/2014/main" id="{E093CF38-0D6F-D04C-E4FD-15C9BECF6CC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4:57</a:t>
            </a:r>
          </a:p>
        </p:txBody>
      </p:sp>
      <p:sp>
        <p:nvSpPr>
          <p:cNvPr id="21" name="TextBox 8">
            <a:extLst>
              <a:ext uri="{FF2B5EF4-FFF2-40B4-BE49-F238E27FC236}">
                <a16:creationId xmlns:a16="http://schemas.microsoft.com/office/drawing/2014/main" id="{3565CFFD-3AA7-05DE-22E4-6E847822066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4:56</a:t>
            </a:r>
          </a:p>
        </p:txBody>
      </p:sp>
      <p:sp>
        <p:nvSpPr>
          <p:cNvPr id="22" name="TextBox 9">
            <a:extLst>
              <a:ext uri="{FF2B5EF4-FFF2-40B4-BE49-F238E27FC236}">
                <a16:creationId xmlns:a16="http://schemas.microsoft.com/office/drawing/2014/main" id="{0502F823-FEE0-3646-0C0E-B9EF1F8E8FEA}"/>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4:55</a:t>
            </a:r>
          </a:p>
        </p:txBody>
      </p:sp>
      <p:sp>
        <p:nvSpPr>
          <p:cNvPr id="23" name="TextBox 10">
            <a:extLst>
              <a:ext uri="{FF2B5EF4-FFF2-40B4-BE49-F238E27FC236}">
                <a16:creationId xmlns:a16="http://schemas.microsoft.com/office/drawing/2014/main" id="{C657110D-E9E0-68FC-6F26-6F6C032319EA}"/>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4:54</a:t>
            </a:r>
          </a:p>
        </p:txBody>
      </p:sp>
      <p:sp>
        <p:nvSpPr>
          <p:cNvPr id="24" name="TextBox 11">
            <a:extLst>
              <a:ext uri="{FF2B5EF4-FFF2-40B4-BE49-F238E27FC236}">
                <a16:creationId xmlns:a16="http://schemas.microsoft.com/office/drawing/2014/main" id="{A9BD963C-0A6E-6D99-6B43-C22C3E04928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4:53</a:t>
            </a:r>
          </a:p>
        </p:txBody>
      </p:sp>
      <p:sp>
        <p:nvSpPr>
          <p:cNvPr id="25" name="TextBox 12">
            <a:extLst>
              <a:ext uri="{FF2B5EF4-FFF2-40B4-BE49-F238E27FC236}">
                <a16:creationId xmlns:a16="http://schemas.microsoft.com/office/drawing/2014/main" id="{DBA169B0-70DA-01C7-FD6D-71BD051DFAE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4:52</a:t>
            </a:r>
          </a:p>
        </p:txBody>
      </p:sp>
      <p:sp>
        <p:nvSpPr>
          <p:cNvPr id="26" name="TextBox 13">
            <a:extLst>
              <a:ext uri="{FF2B5EF4-FFF2-40B4-BE49-F238E27FC236}">
                <a16:creationId xmlns:a16="http://schemas.microsoft.com/office/drawing/2014/main" id="{22CDDD0E-AD5E-7424-8C38-EAB8FAE07C2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4:51</a:t>
            </a:r>
          </a:p>
        </p:txBody>
      </p:sp>
      <p:sp>
        <p:nvSpPr>
          <p:cNvPr id="31" name="TextBox 14">
            <a:extLst>
              <a:ext uri="{FF2B5EF4-FFF2-40B4-BE49-F238E27FC236}">
                <a16:creationId xmlns:a16="http://schemas.microsoft.com/office/drawing/2014/main" id="{C0227EC3-F838-78C5-F72E-8B41A3298782}"/>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4:50</a:t>
            </a:r>
          </a:p>
        </p:txBody>
      </p:sp>
      <p:sp>
        <p:nvSpPr>
          <p:cNvPr id="32" name="TextBox 15">
            <a:extLst>
              <a:ext uri="{FF2B5EF4-FFF2-40B4-BE49-F238E27FC236}">
                <a16:creationId xmlns:a16="http://schemas.microsoft.com/office/drawing/2014/main" id="{8183D32E-C072-1724-A8BC-F95771CE869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4:59</a:t>
            </a:r>
          </a:p>
        </p:txBody>
      </p:sp>
      <p:sp>
        <p:nvSpPr>
          <p:cNvPr id="33" name="TextBox 16">
            <a:extLst>
              <a:ext uri="{FF2B5EF4-FFF2-40B4-BE49-F238E27FC236}">
                <a16:creationId xmlns:a16="http://schemas.microsoft.com/office/drawing/2014/main" id="{D00A43B8-F4DC-87D9-D69D-AC3ACA05EEB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4:48</a:t>
            </a:r>
          </a:p>
        </p:txBody>
      </p:sp>
      <p:sp>
        <p:nvSpPr>
          <p:cNvPr id="34" name="TextBox 17">
            <a:extLst>
              <a:ext uri="{FF2B5EF4-FFF2-40B4-BE49-F238E27FC236}">
                <a16:creationId xmlns:a16="http://schemas.microsoft.com/office/drawing/2014/main" id="{578764BE-4F76-2640-0FB0-7058E2EF3E1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4:47</a:t>
            </a:r>
          </a:p>
        </p:txBody>
      </p:sp>
      <p:sp>
        <p:nvSpPr>
          <p:cNvPr id="35" name="TextBox 18">
            <a:extLst>
              <a:ext uri="{FF2B5EF4-FFF2-40B4-BE49-F238E27FC236}">
                <a16:creationId xmlns:a16="http://schemas.microsoft.com/office/drawing/2014/main" id="{FAF3F3F3-E476-0904-0035-720519AA94C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4:46</a:t>
            </a:r>
          </a:p>
        </p:txBody>
      </p:sp>
      <p:sp>
        <p:nvSpPr>
          <p:cNvPr id="36" name="TextBox 19">
            <a:extLst>
              <a:ext uri="{FF2B5EF4-FFF2-40B4-BE49-F238E27FC236}">
                <a16:creationId xmlns:a16="http://schemas.microsoft.com/office/drawing/2014/main" id="{471BFE0E-91C0-1B0D-130C-062713A9261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4:45</a:t>
            </a:r>
          </a:p>
        </p:txBody>
      </p:sp>
      <p:sp>
        <p:nvSpPr>
          <p:cNvPr id="38" name="TextBox 20">
            <a:extLst>
              <a:ext uri="{FF2B5EF4-FFF2-40B4-BE49-F238E27FC236}">
                <a16:creationId xmlns:a16="http://schemas.microsoft.com/office/drawing/2014/main" id="{45AEB422-292C-CE11-2439-65481BDACB3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4:44</a:t>
            </a:r>
          </a:p>
        </p:txBody>
      </p:sp>
      <p:sp>
        <p:nvSpPr>
          <p:cNvPr id="39" name="TextBox 21">
            <a:extLst>
              <a:ext uri="{FF2B5EF4-FFF2-40B4-BE49-F238E27FC236}">
                <a16:creationId xmlns:a16="http://schemas.microsoft.com/office/drawing/2014/main" id="{95EE2C03-6B62-50B8-D948-5CEBFB4F5C8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4:43</a:t>
            </a:r>
          </a:p>
        </p:txBody>
      </p:sp>
      <p:sp>
        <p:nvSpPr>
          <p:cNvPr id="40" name="TextBox 22">
            <a:extLst>
              <a:ext uri="{FF2B5EF4-FFF2-40B4-BE49-F238E27FC236}">
                <a16:creationId xmlns:a16="http://schemas.microsoft.com/office/drawing/2014/main" id="{00784529-58A5-20EE-AEF8-58B053E1630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4:42</a:t>
            </a:r>
          </a:p>
        </p:txBody>
      </p:sp>
      <p:sp>
        <p:nvSpPr>
          <p:cNvPr id="41" name="TextBox 23">
            <a:extLst>
              <a:ext uri="{FF2B5EF4-FFF2-40B4-BE49-F238E27FC236}">
                <a16:creationId xmlns:a16="http://schemas.microsoft.com/office/drawing/2014/main" id="{27F153E5-E3AC-A437-AE5D-163878A3982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4:41</a:t>
            </a:r>
          </a:p>
        </p:txBody>
      </p:sp>
      <p:sp>
        <p:nvSpPr>
          <p:cNvPr id="42" name="TextBox 24">
            <a:extLst>
              <a:ext uri="{FF2B5EF4-FFF2-40B4-BE49-F238E27FC236}">
                <a16:creationId xmlns:a16="http://schemas.microsoft.com/office/drawing/2014/main" id="{E9E35386-40FE-58D2-A338-7F124608388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4:40</a:t>
            </a:r>
          </a:p>
        </p:txBody>
      </p:sp>
      <p:sp>
        <p:nvSpPr>
          <p:cNvPr id="43" name="TextBox 25">
            <a:extLst>
              <a:ext uri="{FF2B5EF4-FFF2-40B4-BE49-F238E27FC236}">
                <a16:creationId xmlns:a16="http://schemas.microsoft.com/office/drawing/2014/main" id="{72D7E55B-A28E-E70A-9A33-EF311EF0F52A}"/>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4:49</a:t>
            </a:r>
          </a:p>
        </p:txBody>
      </p:sp>
      <p:sp>
        <p:nvSpPr>
          <p:cNvPr id="44" name="TextBox 26">
            <a:extLst>
              <a:ext uri="{FF2B5EF4-FFF2-40B4-BE49-F238E27FC236}">
                <a16:creationId xmlns:a16="http://schemas.microsoft.com/office/drawing/2014/main" id="{5687D9B5-6A4F-6853-1910-1A0AC741382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4:38</a:t>
            </a:r>
          </a:p>
        </p:txBody>
      </p:sp>
      <p:sp>
        <p:nvSpPr>
          <p:cNvPr id="45" name="TextBox 27">
            <a:extLst>
              <a:ext uri="{FF2B5EF4-FFF2-40B4-BE49-F238E27FC236}">
                <a16:creationId xmlns:a16="http://schemas.microsoft.com/office/drawing/2014/main" id="{ED352FCA-5CEC-CB4B-0C7D-366D7171B97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4:37</a:t>
            </a:r>
          </a:p>
        </p:txBody>
      </p:sp>
      <p:sp>
        <p:nvSpPr>
          <p:cNvPr id="46" name="TextBox 28">
            <a:extLst>
              <a:ext uri="{FF2B5EF4-FFF2-40B4-BE49-F238E27FC236}">
                <a16:creationId xmlns:a16="http://schemas.microsoft.com/office/drawing/2014/main" id="{E401DC54-7295-0649-BD68-0D2CA65658C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4:36</a:t>
            </a:r>
          </a:p>
        </p:txBody>
      </p:sp>
      <p:sp>
        <p:nvSpPr>
          <p:cNvPr id="47" name="TextBox 29">
            <a:extLst>
              <a:ext uri="{FF2B5EF4-FFF2-40B4-BE49-F238E27FC236}">
                <a16:creationId xmlns:a16="http://schemas.microsoft.com/office/drawing/2014/main" id="{CEFA32EC-27F9-E71E-6A54-8D881826E6D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4:35</a:t>
            </a:r>
          </a:p>
        </p:txBody>
      </p:sp>
      <p:sp>
        <p:nvSpPr>
          <p:cNvPr id="48" name="TextBox 30">
            <a:extLst>
              <a:ext uri="{FF2B5EF4-FFF2-40B4-BE49-F238E27FC236}">
                <a16:creationId xmlns:a16="http://schemas.microsoft.com/office/drawing/2014/main" id="{FE32EEB3-6B1F-34CB-27FA-C4AEF7685F65}"/>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4:34</a:t>
            </a:r>
          </a:p>
        </p:txBody>
      </p:sp>
      <p:sp>
        <p:nvSpPr>
          <p:cNvPr id="49" name="TextBox 31">
            <a:extLst>
              <a:ext uri="{FF2B5EF4-FFF2-40B4-BE49-F238E27FC236}">
                <a16:creationId xmlns:a16="http://schemas.microsoft.com/office/drawing/2014/main" id="{B5C5B110-1851-0510-C933-5681A4B2690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4:33</a:t>
            </a:r>
          </a:p>
        </p:txBody>
      </p:sp>
      <p:sp>
        <p:nvSpPr>
          <p:cNvPr id="50" name="TextBox 32">
            <a:extLst>
              <a:ext uri="{FF2B5EF4-FFF2-40B4-BE49-F238E27FC236}">
                <a16:creationId xmlns:a16="http://schemas.microsoft.com/office/drawing/2014/main" id="{E849A584-4FDB-541A-8374-D1DF5AA63CC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4:32</a:t>
            </a:r>
          </a:p>
        </p:txBody>
      </p:sp>
      <p:sp>
        <p:nvSpPr>
          <p:cNvPr id="51" name="TextBox 33">
            <a:extLst>
              <a:ext uri="{FF2B5EF4-FFF2-40B4-BE49-F238E27FC236}">
                <a16:creationId xmlns:a16="http://schemas.microsoft.com/office/drawing/2014/main" id="{32DA6EAE-2AAB-D8A1-A7B2-89437052FC3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4:31</a:t>
            </a:r>
          </a:p>
        </p:txBody>
      </p:sp>
      <p:sp>
        <p:nvSpPr>
          <p:cNvPr id="52" name="TextBox 34">
            <a:extLst>
              <a:ext uri="{FF2B5EF4-FFF2-40B4-BE49-F238E27FC236}">
                <a16:creationId xmlns:a16="http://schemas.microsoft.com/office/drawing/2014/main" id="{0AAE4F53-978C-49DF-5A4A-97C5F0DFACA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4:30</a:t>
            </a:r>
          </a:p>
        </p:txBody>
      </p:sp>
      <p:sp>
        <p:nvSpPr>
          <p:cNvPr id="53" name="TextBox 35">
            <a:extLst>
              <a:ext uri="{FF2B5EF4-FFF2-40B4-BE49-F238E27FC236}">
                <a16:creationId xmlns:a16="http://schemas.microsoft.com/office/drawing/2014/main" id="{9E9283C3-B4AE-10FD-AF58-C9D0513AA2A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4:39</a:t>
            </a:r>
          </a:p>
        </p:txBody>
      </p:sp>
      <p:sp>
        <p:nvSpPr>
          <p:cNvPr id="54" name="TextBox 36">
            <a:extLst>
              <a:ext uri="{FF2B5EF4-FFF2-40B4-BE49-F238E27FC236}">
                <a16:creationId xmlns:a16="http://schemas.microsoft.com/office/drawing/2014/main" id="{E7A265A4-3C9E-CDDA-E56D-B06589003B9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4:28</a:t>
            </a:r>
          </a:p>
        </p:txBody>
      </p:sp>
      <p:sp>
        <p:nvSpPr>
          <p:cNvPr id="55" name="TextBox 37">
            <a:extLst>
              <a:ext uri="{FF2B5EF4-FFF2-40B4-BE49-F238E27FC236}">
                <a16:creationId xmlns:a16="http://schemas.microsoft.com/office/drawing/2014/main" id="{563EF13B-6486-F5CD-4D7E-8725417A364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4:27</a:t>
            </a:r>
          </a:p>
        </p:txBody>
      </p:sp>
      <p:sp>
        <p:nvSpPr>
          <p:cNvPr id="56" name="TextBox 38">
            <a:extLst>
              <a:ext uri="{FF2B5EF4-FFF2-40B4-BE49-F238E27FC236}">
                <a16:creationId xmlns:a16="http://schemas.microsoft.com/office/drawing/2014/main" id="{920C0F9B-C395-5B1A-E66E-736E7546C31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4:26</a:t>
            </a:r>
          </a:p>
        </p:txBody>
      </p:sp>
      <p:sp>
        <p:nvSpPr>
          <p:cNvPr id="57" name="TextBox 39">
            <a:extLst>
              <a:ext uri="{FF2B5EF4-FFF2-40B4-BE49-F238E27FC236}">
                <a16:creationId xmlns:a16="http://schemas.microsoft.com/office/drawing/2014/main" id="{AF7D9349-0232-54C0-E813-B1F76405374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4:25</a:t>
            </a:r>
          </a:p>
        </p:txBody>
      </p:sp>
      <p:sp>
        <p:nvSpPr>
          <p:cNvPr id="58" name="TextBox 40">
            <a:extLst>
              <a:ext uri="{FF2B5EF4-FFF2-40B4-BE49-F238E27FC236}">
                <a16:creationId xmlns:a16="http://schemas.microsoft.com/office/drawing/2014/main" id="{913DB232-35A0-1A90-E6F2-BAADF44EDE5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4:24</a:t>
            </a:r>
          </a:p>
        </p:txBody>
      </p:sp>
      <p:sp>
        <p:nvSpPr>
          <p:cNvPr id="59" name="TextBox 41">
            <a:extLst>
              <a:ext uri="{FF2B5EF4-FFF2-40B4-BE49-F238E27FC236}">
                <a16:creationId xmlns:a16="http://schemas.microsoft.com/office/drawing/2014/main" id="{EF969EF1-9DED-11E1-FD18-4DEC734E152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4:23</a:t>
            </a:r>
          </a:p>
        </p:txBody>
      </p:sp>
      <p:sp>
        <p:nvSpPr>
          <p:cNvPr id="61" name="TextBox 42">
            <a:extLst>
              <a:ext uri="{FF2B5EF4-FFF2-40B4-BE49-F238E27FC236}">
                <a16:creationId xmlns:a16="http://schemas.microsoft.com/office/drawing/2014/main" id="{2E3E074B-682C-7512-B850-B508E487EC0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4:22</a:t>
            </a:r>
          </a:p>
        </p:txBody>
      </p:sp>
      <p:sp>
        <p:nvSpPr>
          <p:cNvPr id="62" name="TextBox 43">
            <a:extLst>
              <a:ext uri="{FF2B5EF4-FFF2-40B4-BE49-F238E27FC236}">
                <a16:creationId xmlns:a16="http://schemas.microsoft.com/office/drawing/2014/main" id="{D8933D15-0F6B-E4C2-7147-EE26DC5E090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4:21</a:t>
            </a:r>
          </a:p>
        </p:txBody>
      </p:sp>
      <p:sp>
        <p:nvSpPr>
          <p:cNvPr id="63" name="TextBox 44">
            <a:extLst>
              <a:ext uri="{FF2B5EF4-FFF2-40B4-BE49-F238E27FC236}">
                <a16:creationId xmlns:a16="http://schemas.microsoft.com/office/drawing/2014/main" id="{58EE3BEA-A163-8236-325A-BA57F59E4A2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4:20</a:t>
            </a:r>
          </a:p>
        </p:txBody>
      </p:sp>
      <p:sp>
        <p:nvSpPr>
          <p:cNvPr id="64" name="TextBox 45">
            <a:extLst>
              <a:ext uri="{FF2B5EF4-FFF2-40B4-BE49-F238E27FC236}">
                <a16:creationId xmlns:a16="http://schemas.microsoft.com/office/drawing/2014/main" id="{21C72B93-8771-4D5E-C6E8-167CF725495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4:29</a:t>
            </a:r>
          </a:p>
        </p:txBody>
      </p:sp>
      <p:sp>
        <p:nvSpPr>
          <p:cNvPr id="65" name="TextBox 46">
            <a:extLst>
              <a:ext uri="{FF2B5EF4-FFF2-40B4-BE49-F238E27FC236}">
                <a16:creationId xmlns:a16="http://schemas.microsoft.com/office/drawing/2014/main" id="{B526DAFA-F9DF-8184-7865-01D470BB8AA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4:18</a:t>
            </a:r>
          </a:p>
        </p:txBody>
      </p:sp>
      <p:sp>
        <p:nvSpPr>
          <p:cNvPr id="66" name="TextBox 47">
            <a:extLst>
              <a:ext uri="{FF2B5EF4-FFF2-40B4-BE49-F238E27FC236}">
                <a16:creationId xmlns:a16="http://schemas.microsoft.com/office/drawing/2014/main" id="{73F6DF62-3D47-9E32-A5EA-AB04B5E8270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4:17</a:t>
            </a:r>
          </a:p>
        </p:txBody>
      </p:sp>
      <p:sp>
        <p:nvSpPr>
          <p:cNvPr id="67" name="TextBox 48">
            <a:extLst>
              <a:ext uri="{FF2B5EF4-FFF2-40B4-BE49-F238E27FC236}">
                <a16:creationId xmlns:a16="http://schemas.microsoft.com/office/drawing/2014/main" id="{D24C9D3D-1AE2-422B-0C0C-AB28EE80739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4:16</a:t>
            </a:r>
          </a:p>
        </p:txBody>
      </p:sp>
      <p:sp>
        <p:nvSpPr>
          <p:cNvPr id="68" name="TextBox 49">
            <a:extLst>
              <a:ext uri="{FF2B5EF4-FFF2-40B4-BE49-F238E27FC236}">
                <a16:creationId xmlns:a16="http://schemas.microsoft.com/office/drawing/2014/main" id="{3ECFFA77-91D8-8BF5-14F4-D1AF720101A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4:15</a:t>
            </a:r>
          </a:p>
        </p:txBody>
      </p:sp>
      <p:sp>
        <p:nvSpPr>
          <p:cNvPr id="69" name="TextBox 50">
            <a:extLst>
              <a:ext uri="{FF2B5EF4-FFF2-40B4-BE49-F238E27FC236}">
                <a16:creationId xmlns:a16="http://schemas.microsoft.com/office/drawing/2014/main" id="{15E0EEA5-BB16-333E-66FD-58B0DA90143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4:14</a:t>
            </a:r>
          </a:p>
        </p:txBody>
      </p:sp>
      <p:sp>
        <p:nvSpPr>
          <p:cNvPr id="70" name="TextBox 51">
            <a:extLst>
              <a:ext uri="{FF2B5EF4-FFF2-40B4-BE49-F238E27FC236}">
                <a16:creationId xmlns:a16="http://schemas.microsoft.com/office/drawing/2014/main" id="{C1661DA0-F072-C702-E276-182F57C6022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4:13</a:t>
            </a:r>
          </a:p>
        </p:txBody>
      </p:sp>
      <p:sp>
        <p:nvSpPr>
          <p:cNvPr id="71" name="TextBox 52">
            <a:extLst>
              <a:ext uri="{FF2B5EF4-FFF2-40B4-BE49-F238E27FC236}">
                <a16:creationId xmlns:a16="http://schemas.microsoft.com/office/drawing/2014/main" id="{CA46D235-1558-166B-29B5-F8E4F78A0C4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4:12</a:t>
            </a:r>
          </a:p>
        </p:txBody>
      </p:sp>
      <p:sp>
        <p:nvSpPr>
          <p:cNvPr id="72" name="TextBox 53">
            <a:extLst>
              <a:ext uri="{FF2B5EF4-FFF2-40B4-BE49-F238E27FC236}">
                <a16:creationId xmlns:a16="http://schemas.microsoft.com/office/drawing/2014/main" id="{74C3E4DA-13A8-61A0-BF1F-430D1807D635}"/>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4:11</a:t>
            </a:r>
          </a:p>
        </p:txBody>
      </p:sp>
      <p:sp>
        <p:nvSpPr>
          <p:cNvPr id="73" name="TextBox 54">
            <a:extLst>
              <a:ext uri="{FF2B5EF4-FFF2-40B4-BE49-F238E27FC236}">
                <a16:creationId xmlns:a16="http://schemas.microsoft.com/office/drawing/2014/main" id="{C69AAD64-3455-372B-BEDB-D9F6ED2015BA}"/>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4:10</a:t>
            </a:r>
          </a:p>
        </p:txBody>
      </p:sp>
      <p:sp>
        <p:nvSpPr>
          <p:cNvPr id="74" name="TextBox 55">
            <a:extLst>
              <a:ext uri="{FF2B5EF4-FFF2-40B4-BE49-F238E27FC236}">
                <a16:creationId xmlns:a16="http://schemas.microsoft.com/office/drawing/2014/main" id="{0835A833-56C7-41E7-1B0D-1BB54201214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4:19</a:t>
            </a:r>
          </a:p>
        </p:txBody>
      </p:sp>
      <p:sp>
        <p:nvSpPr>
          <p:cNvPr id="75" name="TextBox 56">
            <a:extLst>
              <a:ext uri="{FF2B5EF4-FFF2-40B4-BE49-F238E27FC236}">
                <a16:creationId xmlns:a16="http://schemas.microsoft.com/office/drawing/2014/main" id="{AA9A3B2C-3049-19F8-CE41-C1B794FA7D5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4:08</a:t>
            </a:r>
          </a:p>
        </p:txBody>
      </p:sp>
      <p:sp>
        <p:nvSpPr>
          <p:cNvPr id="76" name="TextBox 57">
            <a:extLst>
              <a:ext uri="{FF2B5EF4-FFF2-40B4-BE49-F238E27FC236}">
                <a16:creationId xmlns:a16="http://schemas.microsoft.com/office/drawing/2014/main" id="{54F28EF9-1C45-3469-5E4A-1ADD43DA7D92}"/>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4:07</a:t>
            </a:r>
          </a:p>
        </p:txBody>
      </p:sp>
      <p:sp>
        <p:nvSpPr>
          <p:cNvPr id="77" name="TextBox 58">
            <a:extLst>
              <a:ext uri="{FF2B5EF4-FFF2-40B4-BE49-F238E27FC236}">
                <a16:creationId xmlns:a16="http://schemas.microsoft.com/office/drawing/2014/main" id="{6BA20288-4911-7CF8-8C7C-783216A594D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4:06</a:t>
            </a:r>
          </a:p>
        </p:txBody>
      </p:sp>
      <p:sp>
        <p:nvSpPr>
          <p:cNvPr id="78" name="TextBox 59">
            <a:extLst>
              <a:ext uri="{FF2B5EF4-FFF2-40B4-BE49-F238E27FC236}">
                <a16:creationId xmlns:a16="http://schemas.microsoft.com/office/drawing/2014/main" id="{623F45F7-837C-A775-6165-05742D72FD5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4:05</a:t>
            </a:r>
          </a:p>
        </p:txBody>
      </p:sp>
      <p:sp>
        <p:nvSpPr>
          <p:cNvPr id="79" name="TextBox 60">
            <a:extLst>
              <a:ext uri="{FF2B5EF4-FFF2-40B4-BE49-F238E27FC236}">
                <a16:creationId xmlns:a16="http://schemas.microsoft.com/office/drawing/2014/main" id="{78DB19D8-B294-6F4E-C1B9-2F7375847F7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4:04</a:t>
            </a:r>
          </a:p>
        </p:txBody>
      </p:sp>
      <p:sp>
        <p:nvSpPr>
          <p:cNvPr id="80" name="TextBox 61">
            <a:extLst>
              <a:ext uri="{FF2B5EF4-FFF2-40B4-BE49-F238E27FC236}">
                <a16:creationId xmlns:a16="http://schemas.microsoft.com/office/drawing/2014/main" id="{941F95BD-B38E-DE84-2F9B-EAD175B92EF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4:03</a:t>
            </a:r>
          </a:p>
        </p:txBody>
      </p:sp>
      <p:sp>
        <p:nvSpPr>
          <p:cNvPr id="81" name="TextBox 62">
            <a:extLst>
              <a:ext uri="{FF2B5EF4-FFF2-40B4-BE49-F238E27FC236}">
                <a16:creationId xmlns:a16="http://schemas.microsoft.com/office/drawing/2014/main" id="{20CA6DDC-3F5D-6662-FF4B-0BA2721A6D4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4:02</a:t>
            </a:r>
          </a:p>
        </p:txBody>
      </p:sp>
      <p:sp>
        <p:nvSpPr>
          <p:cNvPr id="82" name="TextBox 63">
            <a:extLst>
              <a:ext uri="{FF2B5EF4-FFF2-40B4-BE49-F238E27FC236}">
                <a16:creationId xmlns:a16="http://schemas.microsoft.com/office/drawing/2014/main" id="{79E557E0-A124-AB60-AB11-7F101CA05715}"/>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4:01</a:t>
            </a:r>
          </a:p>
        </p:txBody>
      </p:sp>
      <p:sp>
        <p:nvSpPr>
          <p:cNvPr id="83" name="TextBox 64">
            <a:extLst>
              <a:ext uri="{FF2B5EF4-FFF2-40B4-BE49-F238E27FC236}">
                <a16:creationId xmlns:a16="http://schemas.microsoft.com/office/drawing/2014/main" id="{9685D88E-E234-415E-B01B-5873357666A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4:00</a:t>
            </a:r>
          </a:p>
        </p:txBody>
      </p:sp>
      <p:sp>
        <p:nvSpPr>
          <p:cNvPr id="84" name="TextBox 65">
            <a:extLst>
              <a:ext uri="{FF2B5EF4-FFF2-40B4-BE49-F238E27FC236}">
                <a16:creationId xmlns:a16="http://schemas.microsoft.com/office/drawing/2014/main" id="{A009DA35-DE58-4DEA-551A-C7E5C029A29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4:09</a:t>
            </a:r>
          </a:p>
        </p:txBody>
      </p:sp>
      <p:sp>
        <p:nvSpPr>
          <p:cNvPr id="85" name="TextBox 66">
            <a:extLst>
              <a:ext uri="{FF2B5EF4-FFF2-40B4-BE49-F238E27FC236}">
                <a16:creationId xmlns:a16="http://schemas.microsoft.com/office/drawing/2014/main" id="{88D38AB9-8C2F-0CC8-64FF-F631EC4B7F0A}"/>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3:58</a:t>
            </a:r>
          </a:p>
        </p:txBody>
      </p:sp>
      <p:sp>
        <p:nvSpPr>
          <p:cNvPr id="86" name="TextBox 67">
            <a:extLst>
              <a:ext uri="{FF2B5EF4-FFF2-40B4-BE49-F238E27FC236}">
                <a16:creationId xmlns:a16="http://schemas.microsoft.com/office/drawing/2014/main" id="{257745CA-358A-7917-12C7-690471D4036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3:57</a:t>
            </a:r>
          </a:p>
        </p:txBody>
      </p:sp>
      <p:sp>
        <p:nvSpPr>
          <p:cNvPr id="87" name="TextBox 68">
            <a:extLst>
              <a:ext uri="{FF2B5EF4-FFF2-40B4-BE49-F238E27FC236}">
                <a16:creationId xmlns:a16="http://schemas.microsoft.com/office/drawing/2014/main" id="{D90FCABD-76CA-5D48-381F-D3BEB9DFEAC2}"/>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3:56</a:t>
            </a:r>
          </a:p>
        </p:txBody>
      </p:sp>
      <p:sp>
        <p:nvSpPr>
          <p:cNvPr id="90" name="TextBox 69">
            <a:extLst>
              <a:ext uri="{FF2B5EF4-FFF2-40B4-BE49-F238E27FC236}">
                <a16:creationId xmlns:a16="http://schemas.microsoft.com/office/drawing/2014/main" id="{52A05397-C0F2-987F-BC79-F96A252206A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3:55</a:t>
            </a:r>
          </a:p>
        </p:txBody>
      </p:sp>
      <p:sp>
        <p:nvSpPr>
          <p:cNvPr id="91" name="TextBox 70">
            <a:extLst>
              <a:ext uri="{FF2B5EF4-FFF2-40B4-BE49-F238E27FC236}">
                <a16:creationId xmlns:a16="http://schemas.microsoft.com/office/drawing/2014/main" id="{A393C2A2-4E0C-3AFC-E6BB-FDC5332CB86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3:54</a:t>
            </a:r>
          </a:p>
        </p:txBody>
      </p:sp>
      <p:sp>
        <p:nvSpPr>
          <p:cNvPr id="92" name="TextBox 71">
            <a:extLst>
              <a:ext uri="{FF2B5EF4-FFF2-40B4-BE49-F238E27FC236}">
                <a16:creationId xmlns:a16="http://schemas.microsoft.com/office/drawing/2014/main" id="{5C0BE172-576A-9C5F-9C97-3AE001041AA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3:53</a:t>
            </a:r>
          </a:p>
        </p:txBody>
      </p:sp>
      <p:sp>
        <p:nvSpPr>
          <p:cNvPr id="93" name="TextBox 72">
            <a:extLst>
              <a:ext uri="{FF2B5EF4-FFF2-40B4-BE49-F238E27FC236}">
                <a16:creationId xmlns:a16="http://schemas.microsoft.com/office/drawing/2014/main" id="{FA59B2B0-6398-43BC-6030-5C18C6090745}"/>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3:52</a:t>
            </a:r>
          </a:p>
        </p:txBody>
      </p:sp>
      <p:sp>
        <p:nvSpPr>
          <p:cNvPr id="94" name="TextBox 73">
            <a:extLst>
              <a:ext uri="{FF2B5EF4-FFF2-40B4-BE49-F238E27FC236}">
                <a16:creationId xmlns:a16="http://schemas.microsoft.com/office/drawing/2014/main" id="{C9562301-0087-DE65-BA21-02A89F436C5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3:51</a:t>
            </a:r>
          </a:p>
        </p:txBody>
      </p:sp>
      <p:sp>
        <p:nvSpPr>
          <p:cNvPr id="95" name="TextBox 74">
            <a:extLst>
              <a:ext uri="{FF2B5EF4-FFF2-40B4-BE49-F238E27FC236}">
                <a16:creationId xmlns:a16="http://schemas.microsoft.com/office/drawing/2014/main" id="{7ECC4CCA-1705-44C5-BB55-6D1BF0A737D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3:50</a:t>
            </a:r>
          </a:p>
        </p:txBody>
      </p:sp>
      <p:sp>
        <p:nvSpPr>
          <p:cNvPr id="96" name="TextBox 75">
            <a:extLst>
              <a:ext uri="{FF2B5EF4-FFF2-40B4-BE49-F238E27FC236}">
                <a16:creationId xmlns:a16="http://schemas.microsoft.com/office/drawing/2014/main" id="{201F81DA-6DE3-E560-9BDC-BFB84AE5E5B5}"/>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3:59</a:t>
            </a:r>
          </a:p>
        </p:txBody>
      </p:sp>
      <p:sp>
        <p:nvSpPr>
          <p:cNvPr id="97" name="TextBox 76">
            <a:extLst>
              <a:ext uri="{FF2B5EF4-FFF2-40B4-BE49-F238E27FC236}">
                <a16:creationId xmlns:a16="http://schemas.microsoft.com/office/drawing/2014/main" id="{6D3A50FB-F211-B92B-9FE9-50868F8CAB35}"/>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3:48</a:t>
            </a:r>
          </a:p>
        </p:txBody>
      </p:sp>
      <p:sp>
        <p:nvSpPr>
          <p:cNvPr id="98" name="TextBox 77">
            <a:extLst>
              <a:ext uri="{FF2B5EF4-FFF2-40B4-BE49-F238E27FC236}">
                <a16:creationId xmlns:a16="http://schemas.microsoft.com/office/drawing/2014/main" id="{AB52BE60-7CDD-812C-D6D4-337687AF96A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3:47</a:t>
            </a:r>
          </a:p>
        </p:txBody>
      </p:sp>
      <p:sp>
        <p:nvSpPr>
          <p:cNvPr id="99" name="TextBox 78">
            <a:extLst>
              <a:ext uri="{FF2B5EF4-FFF2-40B4-BE49-F238E27FC236}">
                <a16:creationId xmlns:a16="http://schemas.microsoft.com/office/drawing/2014/main" id="{460C7A46-EF18-4D15-1464-AB53B9CFAE9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3:46</a:t>
            </a:r>
          </a:p>
        </p:txBody>
      </p:sp>
      <p:sp>
        <p:nvSpPr>
          <p:cNvPr id="100" name="TextBox 79">
            <a:extLst>
              <a:ext uri="{FF2B5EF4-FFF2-40B4-BE49-F238E27FC236}">
                <a16:creationId xmlns:a16="http://schemas.microsoft.com/office/drawing/2014/main" id="{6AFBB17F-ABA8-2769-B0B1-702C048442DA}"/>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3:45</a:t>
            </a:r>
          </a:p>
        </p:txBody>
      </p:sp>
      <p:sp>
        <p:nvSpPr>
          <p:cNvPr id="101" name="TextBox 80">
            <a:extLst>
              <a:ext uri="{FF2B5EF4-FFF2-40B4-BE49-F238E27FC236}">
                <a16:creationId xmlns:a16="http://schemas.microsoft.com/office/drawing/2014/main" id="{C2FF475F-AF32-82C1-1719-E528BEE5F1F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3:44</a:t>
            </a:r>
          </a:p>
        </p:txBody>
      </p:sp>
      <p:sp>
        <p:nvSpPr>
          <p:cNvPr id="102" name="TextBox 81">
            <a:extLst>
              <a:ext uri="{FF2B5EF4-FFF2-40B4-BE49-F238E27FC236}">
                <a16:creationId xmlns:a16="http://schemas.microsoft.com/office/drawing/2014/main" id="{7E883CE9-9826-4D42-7EE4-6AB6183503D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3:43</a:t>
            </a:r>
          </a:p>
        </p:txBody>
      </p:sp>
      <p:sp>
        <p:nvSpPr>
          <p:cNvPr id="103" name="TextBox 82">
            <a:extLst>
              <a:ext uri="{FF2B5EF4-FFF2-40B4-BE49-F238E27FC236}">
                <a16:creationId xmlns:a16="http://schemas.microsoft.com/office/drawing/2014/main" id="{E3360D45-4CE4-4126-3F8D-AC17499B488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3:42</a:t>
            </a:r>
          </a:p>
        </p:txBody>
      </p:sp>
      <p:sp>
        <p:nvSpPr>
          <p:cNvPr id="104" name="TextBox 83">
            <a:extLst>
              <a:ext uri="{FF2B5EF4-FFF2-40B4-BE49-F238E27FC236}">
                <a16:creationId xmlns:a16="http://schemas.microsoft.com/office/drawing/2014/main" id="{EE60F4DF-AC57-6685-D419-664B27F3211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3:41</a:t>
            </a:r>
          </a:p>
        </p:txBody>
      </p:sp>
      <p:sp>
        <p:nvSpPr>
          <p:cNvPr id="105" name="TextBox 84">
            <a:extLst>
              <a:ext uri="{FF2B5EF4-FFF2-40B4-BE49-F238E27FC236}">
                <a16:creationId xmlns:a16="http://schemas.microsoft.com/office/drawing/2014/main" id="{8D795D5B-7029-1478-4101-0BDA38407B6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3:40</a:t>
            </a:r>
          </a:p>
        </p:txBody>
      </p:sp>
      <p:sp>
        <p:nvSpPr>
          <p:cNvPr id="106" name="TextBox 85">
            <a:extLst>
              <a:ext uri="{FF2B5EF4-FFF2-40B4-BE49-F238E27FC236}">
                <a16:creationId xmlns:a16="http://schemas.microsoft.com/office/drawing/2014/main" id="{C90563CE-6996-CC36-78AC-12579ED4472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3:49</a:t>
            </a:r>
          </a:p>
        </p:txBody>
      </p:sp>
      <p:sp>
        <p:nvSpPr>
          <p:cNvPr id="107" name="TextBox 86">
            <a:extLst>
              <a:ext uri="{FF2B5EF4-FFF2-40B4-BE49-F238E27FC236}">
                <a16:creationId xmlns:a16="http://schemas.microsoft.com/office/drawing/2014/main" id="{6D7A2511-9D42-5FD2-0015-B306538CE14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3:38</a:t>
            </a:r>
          </a:p>
        </p:txBody>
      </p:sp>
      <p:sp>
        <p:nvSpPr>
          <p:cNvPr id="108" name="TextBox 87">
            <a:extLst>
              <a:ext uri="{FF2B5EF4-FFF2-40B4-BE49-F238E27FC236}">
                <a16:creationId xmlns:a16="http://schemas.microsoft.com/office/drawing/2014/main" id="{46B7EB82-0D4D-5E48-539A-A10B5212D7F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3:37</a:t>
            </a:r>
          </a:p>
        </p:txBody>
      </p:sp>
      <p:sp>
        <p:nvSpPr>
          <p:cNvPr id="109" name="TextBox 88">
            <a:extLst>
              <a:ext uri="{FF2B5EF4-FFF2-40B4-BE49-F238E27FC236}">
                <a16:creationId xmlns:a16="http://schemas.microsoft.com/office/drawing/2014/main" id="{641616CE-B9E4-4DAE-FB03-81715EB83AE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3:36</a:t>
            </a:r>
          </a:p>
        </p:txBody>
      </p:sp>
      <p:sp>
        <p:nvSpPr>
          <p:cNvPr id="110" name="TextBox 89">
            <a:extLst>
              <a:ext uri="{FF2B5EF4-FFF2-40B4-BE49-F238E27FC236}">
                <a16:creationId xmlns:a16="http://schemas.microsoft.com/office/drawing/2014/main" id="{8CB6A748-85CF-CC59-D907-8CC6A4BE410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3:35</a:t>
            </a:r>
          </a:p>
        </p:txBody>
      </p:sp>
      <p:sp>
        <p:nvSpPr>
          <p:cNvPr id="111" name="TextBox 90">
            <a:extLst>
              <a:ext uri="{FF2B5EF4-FFF2-40B4-BE49-F238E27FC236}">
                <a16:creationId xmlns:a16="http://schemas.microsoft.com/office/drawing/2014/main" id="{9FEB9989-4ECB-81A0-78D6-50675829137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3:34</a:t>
            </a:r>
          </a:p>
        </p:txBody>
      </p:sp>
      <p:sp>
        <p:nvSpPr>
          <p:cNvPr id="112" name="TextBox 91">
            <a:extLst>
              <a:ext uri="{FF2B5EF4-FFF2-40B4-BE49-F238E27FC236}">
                <a16:creationId xmlns:a16="http://schemas.microsoft.com/office/drawing/2014/main" id="{0239F89B-68FA-8212-B701-30DFA2F1A7F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3:33</a:t>
            </a:r>
          </a:p>
        </p:txBody>
      </p:sp>
      <p:sp>
        <p:nvSpPr>
          <p:cNvPr id="113" name="TextBox 92">
            <a:extLst>
              <a:ext uri="{FF2B5EF4-FFF2-40B4-BE49-F238E27FC236}">
                <a16:creationId xmlns:a16="http://schemas.microsoft.com/office/drawing/2014/main" id="{D94C7E5D-6FE4-5797-9B7A-E6EE960A705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3:32</a:t>
            </a:r>
          </a:p>
        </p:txBody>
      </p:sp>
      <p:sp>
        <p:nvSpPr>
          <p:cNvPr id="114" name="TextBox 93">
            <a:extLst>
              <a:ext uri="{FF2B5EF4-FFF2-40B4-BE49-F238E27FC236}">
                <a16:creationId xmlns:a16="http://schemas.microsoft.com/office/drawing/2014/main" id="{B929A035-A6BB-F8F1-720F-B40AAF65F34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3:31</a:t>
            </a:r>
          </a:p>
        </p:txBody>
      </p:sp>
      <p:sp>
        <p:nvSpPr>
          <p:cNvPr id="115" name="TextBox 94">
            <a:extLst>
              <a:ext uri="{FF2B5EF4-FFF2-40B4-BE49-F238E27FC236}">
                <a16:creationId xmlns:a16="http://schemas.microsoft.com/office/drawing/2014/main" id="{812122E5-B2B8-8E83-2407-90B36AFD8252}"/>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3:30</a:t>
            </a:r>
          </a:p>
        </p:txBody>
      </p:sp>
      <p:sp>
        <p:nvSpPr>
          <p:cNvPr id="116" name="TextBox 95">
            <a:extLst>
              <a:ext uri="{FF2B5EF4-FFF2-40B4-BE49-F238E27FC236}">
                <a16:creationId xmlns:a16="http://schemas.microsoft.com/office/drawing/2014/main" id="{D64BD93A-F567-9567-50EB-7C13A3EB999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3:39</a:t>
            </a:r>
          </a:p>
        </p:txBody>
      </p:sp>
      <p:sp>
        <p:nvSpPr>
          <p:cNvPr id="117" name="TextBox 96">
            <a:extLst>
              <a:ext uri="{FF2B5EF4-FFF2-40B4-BE49-F238E27FC236}">
                <a16:creationId xmlns:a16="http://schemas.microsoft.com/office/drawing/2014/main" id="{EA0DF564-5878-37C0-A33D-79EFD13FDA5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3:28</a:t>
            </a:r>
          </a:p>
        </p:txBody>
      </p:sp>
      <p:sp>
        <p:nvSpPr>
          <p:cNvPr id="118" name="TextBox 97">
            <a:extLst>
              <a:ext uri="{FF2B5EF4-FFF2-40B4-BE49-F238E27FC236}">
                <a16:creationId xmlns:a16="http://schemas.microsoft.com/office/drawing/2014/main" id="{ABA5B561-66E1-4732-7228-1DFB65AC32A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3:27</a:t>
            </a:r>
          </a:p>
        </p:txBody>
      </p:sp>
      <p:sp>
        <p:nvSpPr>
          <p:cNvPr id="120" name="TextBox 98">
            <a:extLst>
              <a:ext uri="{FF2B5EF4-FFF2-40B4-BE49-F238E27FC236}">
                <a16:creationId xmlns:a16="http://schemas.microsoft.com/office/drawing/2014/main" id="{AC5DA884-4938-FEFB-6105-1DEA9626367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3:26</a:t>
            </a:r>
          </a:p>
        </p:txBody>
      </p:sp>
      <p:sp>
        <p:nvSpPr>
          <p:cNvPr id="121" name="TextBox 99">
            <a:extLst>
              <a:ext uri="{FF2B5EF4-FFF2-40B4-BE49-F238E27FC236}">
                <a16:creationId xmlns:a16="http://schemas.microsoft.com/office/drawing/2014/main" id="{71A0C0D5-B6B0-F7EC-FDA6-1355D408FC2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3:25</a:t>
            </a:r>
          </a:p>
        </p:txBody>
      </p:sp>
      <p:sp>
        <p:nvSpPr>
          <p:cNvPr id="122" name="TextBox 100">
            <a:extLst>
              <a:ext uri="{FF2B5EF4-FFF2-40B4-BE49-F238E27FC236}">
                <a16:creationId xmlns:a16="http://schemas.microsoft.com/office/drawing/2014/main" id="{B19D9E65-D61B-F8CA-F747-55275C338EE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3:24</a:t>
            </a:r>
          </a:p>
        </p:txBody>
      </p:sp>
      <p:sp>
        <p:nvSpPr>
          <p:cNvPr id="123" name="TextBox 101">
            <a:extLst>
              <a:ext uri="{FF2B5EF4-FFF2-40B4-BE49-F238E27FC236}">
                <a16:creationId xmlns:a16="http://schemas.microsoft.com/office/drawing/2014/main" id="{8AF826DD-9087-40F6-A9DE-1EB6C5DCB1D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3:23</a:t>
            </a:r>
          </a:p>
        </p:txBody>
      </p:sp>
      <p:sp>
        <p:nvSpPr>
          <p:cNvPr id="124" name="TextBox 102">
            <a:extLst>
              <a:ext uri="{FF2B5EF4-FFF2-40B4-BE49-F238E27FC236}">
                <a16:creationId xmlns:a16="http://schemas.microsoft.com/office/drawing/2014/main" id="{7C343032-D248-2B1B-AA49-466307DC8FD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3:22</a:t>
            </a:r>
          </a:p>
        </p:txBody>
      </p:sp>
      <p:sp>
        <p:nvSpPr>
          <p:cNvPr id="125" name="TextBox 103">
            <a:extLst>
              <a:ext uri="{FF2B5EF4-FFF2-40B4-BE49-F238E27FC236}">
                <a16:creationId xmlns:a16="http://schemas.microsoft.com/office/drawing/2014/main" id="{2CFCCB48-9684-F542-C974-BDCEBA1F3DF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3:21</a:t>
            </a:r>
          </a:p>
        </p:txBody>
      </p:sp>
      <p:sp>
        <p:nvSpPr>
          <p:cNvPr id="126" name="TextBox 104">
            <a:extLst>
              <a:ext uri="{FF2B5EF4-FFF2-40B4-BE49-F238E27FC236}">
                <a16:creationId xmlns:a16="http://schemas.microsoft.com/office/drawing/2014/main" id="{E6E42441-D2B1-C7E2-1465-F5C8DD854EF2}"/>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3:20</a:t>
            </a:r>
          </a:p>
        </p:txBody>
      </p:sp>
      <p:sp>
        <p:nvSpPr>
          <p:cNvPr id="127" name="TextBox 105">
            <a:extLst>
              <a:ext uri="{FF2B5EF4-FFF2-40B4-BE49-F238E27FC236}">
                <a16:creationId xmlns:a16="http://schemas.microsoft.com/office/drawing/2014/main" id="{F82AB1BF-1B9E-AC5A-3E68-1991FB84408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3:29</a:t>
            </a:r>
          </a:p>
        </p:txBody>
      </p:sp>
      <p:sp>
        <p:nvSpPr>
          <p:cNvPr id="128" name="TextBox 106">
            <a:extLst>
              <a:ext uri="{FF2B5EF4-FFF2-40B4-BE49-F238E27FC236}">
                <a16:creationId xmlns:a16="http://schemas.microsoft.com/office/drawing/2014/main" id="{5147B9BF-278D-B8E9-3A70-079B81F71D7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3:18</a:t>
            </a:r>
          </a:p>
        </p:txBody>
      </p:sp>
      <p:sp>
        <p:nvSpPr>
          <p:cNvPr id="129" name="TextBox 107">
            <a:extLst>
              <a:ext uri="{FF2B5EF4-FFF2-40B4-BE49-F238E27FC236}">
                <a16:creationId xmlns:a16="http://schemas.microsoft.com/office/drawing/2014/main" id="{EB1E72C6-A3A0-955A-6E94-A0E43CFA7D4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3:17</a:t>
            </a:r>
          </a:p>
        </p:txBody>
      </p:sp>
      <p:sp>
        <p:nvSpPr>
          <p:cNvPr id="130" name="TextBox 108">
            <a:extLst>
              <a:ext uri="{FF2B5EF4-FFF2-40B4-BE49-F238E27FC236}">
                <a16:creationId xmlns:a16="http://schemas.microsoft.com/office/drawing/2014/main" id="{01733065-7769-60AC-65B5-20B05C5D887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3:16</a:t>
            </a:r>
          </a:p>
        </p:txBody>
      </p:sp>
      <p:sp>
        <p:nvSpPr>
          <p:cNvPr id="131" name="TextBox 109">
            <a:extLst>
              <a:ext uri="{FF2B5EF4-FFF2-40B4-BE49-F238E27FC236}">
                <a16:creationId xmlns:a16="http://schemas.microsoft.com/office/drawing/2014/main" id="{BAC3D066-225B-15AA-870A-1AC8E98D6E5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3:15</a:t>
            </a:r>
          </a:p>
        </p:txBody>
      </p:sp>
      <p:sp>
        <p:nvSpPr>
          <p:cNvPr id="132" name="TextBox 110">
            <a:extLst>
              <a:ext uri="{FF2B5EF4-FFF2-40B4-BE49-F238E27FC236}">
                <a16:creationId xmlns:a16="http://schemas.microsoft.com/office/drawing/2014/main" id="{FF20B4E6-ECAF-2676-0669-887321D0F42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3:14</a:t>
            </a:r>
          </a:p>
        </p:txBody>
      </p:sp>
      <p:sp>
        <p:nvSpPr>
          <p:cNvPr id="133" name="TextBox 111">
            <a:extLst>
              <a:ext uri="{FF2B5EF4-FFF2-40B4-BE49-F238E27FC236}">
                <a16:creationId xmlns:a16="http://schemas.microsoft.com/office/drawing/2014/main" id="{5515722B-5BA6-EC28-882C-96ED045E303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3:13</a:t>
            </a:r>
          </a:p>
        </p:txBody>
      </p:sp>
      <p:sp>
        <p:nvSpPr>
          <p:cNvPr id="134" name="TextBox 112">
            <a:extLst>
              <a:ext uri="{FF2B5EF4-FFF2-40B4-BE49-F238E27FC236}">
                <a16:creationId xmlns:a16="http://schemas.microsoft.com/office/drawing/2014/main" id="{4F63E863-2390-EA76-4AFF-9A44F163E0C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3:12</a:t>
            </a:r>
          </a:p>
        </p:txBody>
      </p:sp>
      <p:sp>
        <p:nvSpPr>
          <p:cNvPr id="135" name="TextBox 113">
            <a:extLst>
              <a:ext uri="{FF2B5EF4-FFF2-40B4-BE49-F238E27FC236}">
                <a16:creationId xmlns:a16="http://schemas.microsoft.com/office/drawing/2014/main" id="{A01A62E0-8F70-78D0-15C3-92023131288A}"/>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3:11</a:t>
            </a:r>
          </a:p>
        </p:txBody>
      </p:sp>
      <p:sp>
        <p:nvSpPr>
          <p:cNvPr id="136" name="TextBox 114">
            <a:extLst>
              <a:ext uri="{FF2B5EF4-FFF2-40B4-BE49-F238E27FC236}">
                <a16:creationId xmlns:a16="http://schemas.microsoft.com/office/drawing/2014/main" id="{4141FCE3-E389-47F6-8B33-22FFFA71601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3:10</a:t>
            </a:r>
          </a:p>
        </p:txBody>
      </p:sp>
      <p:sp>
        <p:nvSpPr>
          <p:cNvPr id="137" name="TextBox 115">
            <a:extLst>
              <a:ext uri="{FF2B5EF4-FFF2-40B4-BE49-F238E27FC236}">
                <a16:creationId xmlns:a16="http://schemas.microsoft.com/office/drawing/2014/main" id="{1B0BC520-481E-1FE0-F0AA-DCF7E34F3E8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3:19</a:t>
            </a:r>
          </a:p>
        </p:txBody>
      </p:sp>
      <p:sp>
        <p:nvSpPr>
          <p:cNvPr id="138" name="TextBox 116">
            <a:extLst>
              <a:ext uri="{FF2B5EF4-FFF2-40B4-BE49-F238E27FC236}">
                <a16:creationId xmlns:a16="http://schemas.microsoft.com/office/drawing/2014/main" id="{F269F6EB-A1E2-5369-3954-1D16C0F2F1D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3:08</a:t>
            </a:r>
          </a:p>
        </p:txBody>
      </p:sp>
      <p:sp>
        <p:nvSpPr>
          <p:cNvPr id="139" name="TextBox 117">
            <a:extLst>
              <a:ext uri="{FF2B5EF4-FFF2-40B4-BE49-F238E27FC236}">
                <a16:creationId xmlns:a16="http://schemas.microsoft.com/office/drawing/2014/main" id="{793A5304-6D9C-995F-905D-43B0DBB02CE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3:07</a:t>
            </a:r>
          </a:p>
        </p:txBody>
      </p:sp>
      <p:sp>
        <p:nvSpPr>
          <p:cNvPr id="140" name="TextBox 118">
            <a:extLst>
              <a:ext uri="{FF2B5EF4-FFF2-40B4-BE49-F238E27FC236}">
                <a16:creationId xmlns:a16="http://schemas.microsoft.com/office/drawing/2014/main" id="{3EC30F61-E80D-88E0-FC1D-22D6176F815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3:06</a:t>
            </a:r>
          </a:p>
        </p:txBody>
      </p:sp>
      <p:sp>
        <p:nvSpPr>
          <p:cNvPr id="141" name="TextBox 119">
            <a:extLst>
              <a:ext uri="{FF2B5EF4-FFF2-40B4-BE49-F238E27FC236}">
                <a16:creationId xmlns:a16="http://schemas.microsoft.com/office/drawing/2014/main" id="{A6479525-A523-C0D1-A1C7-A2B76E1AFE7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3:05</a:t>
            </a:r>
          </a:p>
        </p:txBody>
      </p:sp>
      <p:sp>
        <p:nvSpPr>
          <p:cNvPr id="142" name="TextBox 120">
            <a:extLst>
              <a:ext uri="{FF2B5EF4-FFF2-40B4-BE49-F238E27FC236}">
                <a16:creationId xmlns:a16="http://schemas.microsoft.com/office/drawing/2014/main" id="{811818B1-1454-6674-2342-990C9D9B6C2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3:04</a:t>
            </a:r>
          </a:p>
        </p:txBody>
      </p:sp>
      <p:sp>
        <p:nvSpPr>
          <p:cNvPr id="143" name="TextBox 121">
            <a:extLst>
              <a:ext uri="{FF2B5EF4-FFF2-40B4-BE49-F238E27FC236}">
                <a16:creationId xmlns:a16="http://schemas.microsoft.com/office/drawing/2014/main" id="{5207E532-4EFE-AFF0-262D-3EF015A0117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3:03</a:t>
            </a:r>
          </a:p>
        </p:txBody>
      </p:sp>
      <p:sp>
        <p:nvSpPr>
          <p:cNvPr id="144" name="TextBox 122">
            <a:extLst>
              <a:ext uri="{FF2B5EF4-FFF2-40B4-BE49-F238E27FC236}">
                <a16:creationId xmlns:a16="http://schemas.microsoft.com/office/drawing/2014/main" id="{719CE85D-C46B-D1BC-E967-B160591B43E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3:02</a:t>
            </a:r>
          </a:p>
        </p:txBody>
      </p:sp>
      <p:sp>
        <p:nvSpPr>
          <p:cNvPr id="145" name="TextBox 123">
            <a:extLst>
              <a:ext uri="{FF2B5EF4-FFF2-40B4-BE49-F238E27FC236}">
                <a16:creationId xmlns:a16="http://schemas.microsoft.com/office/drawing/2014/main" id="{16E7979D-3E59-E349-0D32-51FDE1AE6B2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3:01</a:t>
            </a:r>
          </a:p>
        </p:txBody>
      </p:sp>
      <p:sp>
        <p:nvSpPr>
          <p:cNvPr id="146" name="TextBox 124">
            <a:extLst>
              <a:ext uri="{FF2B5EF4-FFF2-40B4-BE49-F238E27FC236}">
                <a16:creationId xmlns:a16="http://schemas.microsoft.com/office/drawing/2014/main" id="{69CBC818-3BFD-FFF6-915F-6C6C61BE11C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3:00</a:t>
            </a:r>
          </a:p>
        </p:txBody>
      </p:sp>
      <p:sp>
        <p:nvSpPr>
          <p:cNvPr id="147" name="TextBox 125">
            <a:extLst>
              <a:ext uri="{FF2B5EF4-FFF2-40B4-BE49-F238E27FC236}">
                <a16:creationId xmlns:a16="http://schemas.microsoft.com/office/drawing/2014/main" id="{D3D464C4-A955-C0D6-82D4-BFE52ACEF75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3:09</a:t>
            </a:r>
          </a:p>
        </p:txBody>
      </p:sp>
      <p:sp>
        <p:nvSpPr>
          <p:cNvPr id="148" name="TextBox 126">
            <a:extLst>
              <a:ext uri="{FF2B5EF4-FFF2-40B4-BE49-F238E27FC236}">
                <a16:creationId xmlns:a16="http://schemas.microsoft.com/office/drawing/2014/main" id="{2745FFB9-FBE1-7B4A-25A3-F076D3B7FDB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2:58</a:t>
            </a:r>
          </a:p>
        </p:txBody>
      </p:sp>
      <p:sp>
        <p:nvSpPr>
          <p:cNvPr id="149" name="TextBox 127">
            <a:extLst>
              <a:ext uri="{FF2B5EF4-FFF2-40B4-BE49-F238E27FC236}">
                <a16:creationId xmlns:a16="http://schemas.microsoft.com/office/drawing/2014/main" id="{9D76F02A-25B1-1FE4-40A7-31B4B5BFD082}"/>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2:57</a:t>
            </a:r>
          </a:p>
        </p:txBody>
      </p:sp>
      <p:sp>
        <p:nvSpPr>
          <p:cNvPr id="150" name="TextBox 128">
            <a:extLst>
              <a:ext uri="{FF2B5EF4-FFF2-40B4-BE49-F238E27FC236}">
                <a16:creationId xmlns:a16="http://schemas.microsoft.com/office/drawing/2014/main" id="{3AB37531-5088-F721-CD2F-2AA584B6FDA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2:56</a:t>
            </a:r>
          </a:p>
        </p:txBody>
      </p:sp>
      <p:sp>
        <p:nvSpPr>
          <p:cNvPr id="151" name="TextBox 129">
            <a:extLst>
              <a:ext uri="{FF2B5EF4-FFF2-40B4-BE49-F238E27FC236}">
                <a16:creationId xmlns:a16="http://schemas.microsoft.com/office/drawing/2014/main" id="{88213366-2E03-6FED-E746-E707B41ED6D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2:55</a:t>
            </a:r>
          </a:p>
        </p:txBody>
      </p:sp>
      <p:sp>
        <p:nvSpPr>
          <p:cNvPr id="152" name="TextBox 130">
            <a:extLst>
              <a:ext uri="{FF2B5EF4-FFF2-40B4-BE49-F238E27FC236}">
                <a16:creationId xmlns:a16="http://schemas.microsoft.com/office/drawing/2014/main" id="{99904697-F2CE-4EE2-1D0B-34907FF8CFA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2:54</a:t>
            </a:r>
          </a:p>
        </p:txBody>
      </p:sp>
      <p:sp>
        <p:nvSpPr>
          <p:cNvPr id="153" name="TextBox 131">
            <a:extLst>
              <a:ext uri="{FF2B5EF4-FFF2-40B4-BE49-F238E27FC236}">
                <a16:creationId xmlns:a16="http://schemas.microsoft.com/office/drawing/2014/main" id="{5D0DFA03-984C-719E-EE4B-BEF3789D8C8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2:53</a:t>
            </a:r>
          </a:p>
        </p:txBody>
      </p:sp>
      <p:sp>
        <p:nvSpPr>
          <p:cNvPr id="154" name="TextBox 132">
            <a:extLst>
              <a:ext uri="{FF2B5EF4-FFF2-40B4-BE49-F238E27FC236}">
                <a16:creationId xmlns:a16="http://schemas.microsoft.com/office/drawing/2014/main" id="{65B3D4FF-298C-2320-8F0E-A2BE6457CBC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2:52</a:t>
            </a:r>
          </a:p>
        </p:txBody>
      </p:sp>
      <p:sp>
        <p:nvSpPr>
          <p:cNvPr id="155" name="TextBox 133">
            <a:extLst>
              <a:ext uri="{FF2B5EF4-FFF2-40B4-BE49-F238E27FC236}">
                <a16:creationId xmlns:a16="http://schemas.microsoft.com/office/drawing/2014/main" id="{F31A9529-96E9-936C-87C5-39E07FA28CE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2:51</a:t>
            </a:r>
          </a:p>
        </p:txBody>
      </p:sp>
      <p:sp>
        <p:nvSpPr>
          <p:cNvPr id="156" name="TextBox 134">
            <a:extLst>
              <a:ext uri="{FF2B5EF4-FFF2-40B4-BE49-F238E27FC236}">
                <a16:creationId xmlns:a16="http://schemas.microsoft.com/office/drawing/2014/main" id="{15D1135E-266A-2382-6150-D6FBE65D3A5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2:50</a:t>
            </a:r>
          </a:p>
        </p:txBody>
      </p:sp>
      <p:sp>
        <p:nvSpPr>
          <p:cNvPr id="157" name="TextBox 135">
            <a:extLst>
              <a:ext uri="{FF2B5EF4-FFF2-40B4-BE49-F238E27FC236}">
                <a16:creationId xmlns:a16="http://schemas.microsoft.com/office/drawing/2014/main" id="{62D1AF33-AA97-5EE4-3F94-B660244ACCC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2:59</a:t>
            </a:r>
          </a:p>
        </p:txBody>
      </p:sp>
      <p:sp>
        <p:nvSpPr>
          <p:cNvPr id="158" name="TextBox 136">
            <a:extLst>
              <a:ext uri="{FF2B5EF4-FFF2-40B4-BE49-F238E27FC236}">
                <a16:creationId xmlns:a16="http://schemas.microsoft.com/office/drawing/2014/main" id="{FA84DA36-ECA7-E8D7-07DC-65EE93F1B3C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2:48</a:t>
            </a:r>
          </a:p>
        </p:txBody>
      </p:sp>
      <p:sp>
        <p:nvSpPr>
          <p:cNvPr id="159" name="TextBox 137">
            <a:extLst>
              <a:ext uri="{FF2B5EF4-FFF2-40B4-BE49-F238E27FC236}">
                <a16:creationId xmlns:a16="http://schemas.microsoft.com/office/drawing/2014/main" id="{E3FA13F9-1C05-431B-F6C5-C364A912735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2:47</a:t>
            </a:r>
          </a:p>
        </p:txBody>
      </p:sp>
      <p:sp>
        <p:nvSpPr>
          <p:cNvPr id="160" name="TextBox 138">
            <a:extLst>
              <a:ext uri="{FF2B5EF4-FFF2-40B4-BE49-F238E27FC236}">
                <a16:creationId xmlns:a16="http://schemas.microsoft.com/office/drawing/2014/main" id="{8DC1CF26-8D69-9D6A-7435-06E7889D2DF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2:46</a:t>
            </a:r>
          </a:p>
        </p:txBody>
      </p:sp>
      <p:sp>
        <p:nvSpPr>
          <p:cNvPr id="161" name="TextBox 139">
            <a:extLst>
              <a:ext uri="{FF2B5EF4-FFF2-40B4-BE49-F238E27FC236}">
                <a16:creationId xmlns:a16="http://schemas.microsoft.com/office/drawing/2014/main" id="{42DD82A6-2450-8A78-CE7B-C6134304967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2:45</a:t>
            </a:r>
          </a:p>
        </p:txBody>
      </p:sp>
      <p:sp>
        <p:nvSpPr>
          <p:cNvPr id="162" name="TextBox 140">
            <a:extLst>
              <a:ext uri="{FF2B5EF4-FFF2-40B4-BE49-F238E27FC236}">
                <a16:creationId xmlns:a16="http://schemas.microsoft.com/office/drawing/2014/main" id="{926E6919-371D-4962-728F-CF3121E81B5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2:44</a:t>
            </a:r>
          </a:p>
        </p:txBody>
      </p:sp>
      <p:sp>
        <p:nvSpPr>
          <p:cNvPr id="163" name="TextBox 141">
            <a:extLst>
              <a:ext uri="{FF2B5EF4-FFF2-40B4-BE49-F238E27FC236}">
                <a16:creationId xmlns:a16="http://schemas.microsoft.com/office/drawing/2014/main" id="{05FD70B6-5CAE-0763-9B13-7105795B7A0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2:43</a:t>
            </a:r>
          </a:p>
        </p:txBody>
      </p:sp>
      <p:sp>
        <p:nvSpPr>
          <p:cNvPr id="164" name="TextBox 142">
            <a:extLst>
              <a:ext uri="{FF2B5EF4-FFF2-40B4-BE49-F238E27FC236}">
                <a16:creationId xmlns:a16="http://schemas.microsoft.com/office/drawing/2014/main" id="{220B825B-5AC5-8461-231A-38032EF0D52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2:42</a:t>
            </a:r>
          </a:p>
        </p:txBody>
      </p:sp>
      <p:sp>
        <p:nvSpPr>
          <p:cNvPr id="165" name="TextBox 143">
            <a:extLst>
              <a:ext uri="{FF2B5EF4-FFF2-40B4-BE49-F238E27FC236}">
                <a16:creationId xmlns:a16="http://schemas.microsoft.com/office/drawing/2014/main" id="{2C4AF3FE-75A2-70C1-5984-4B8497A9BC8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2:41</a:t>
            </a:r>
          </a:p>
        </p:txBody>
      </p:sp>
      <p:sp>
        <p:nvSpPr>
          <p:cNvPr id="166" name="TextBox 144">
            <a:extLst>
              <a:ext uri="{FF2B5EF4-FFF2-40B4-BE49-F238E27FC236}">
                <a16:creationId xmlns:a16="http://schemas.microsoft.com/office/drawing/2014/main" id="{D31EB6CF-55B8-38FF-DF96-8A0CB0DB2F0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2:40</a:t>
            </a:r>
          </a:p>
        </p:txBody>
      </p:sp>
      <p:sp>
        <p:nvSpPr>
          <p:cNvPr id="167" name="TextBox 145">
            <a:extLst>
              <a:ext uri="{FF2B5EF4-FFF2-40B4-BE49-F238E27FC236}">
                <a16:creationId xmlns:a16="http://schemas.microsoft.com/office/drawing/2014/main" id="{C08FD280-ED7F-5BBB-D46A-7BC8F7122095}"/>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2:49</a:t>
            </a:r>
          </a:p>
        </p:txBody>
      </p:sp>
      <p:sp>
        <p:nvSpPr>
          <p:cNvPr id="168" name="TextBox 146">
            <a:extLst>
              <a:ext uri="{FF2B5EF4-FFF2-40B4-BE49-F238E27FC236}">
                <a16:creationId xmlns:a16="http://schemas.microsoft.com/office/drawing/2014/main" id="{B0CEF9D9-3740-4B24-83BD-59B2D4D8BCC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2:38</a:t>
            </a:r>
          </a:p>
        </p:txBody>
      </p:sp>
      <p:sp>
        <p:nvSpPr>
          <p:cNvPr id="169" name="TextBox 147">
            <a:extLst>
              <a:ext uri="{FF2B5EF4-FFF2-40B4-BE49-F238E27FC236}">
                <a16:creationId xmlns:a16="http://schemas.microsoft.com/office/drawing/2014/main" id="{C350B0FA-1A7B-F296-F524-8DA5AD39FCEA}"/>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2:37</a:t>
            </a:r>
          </a:p>
        </p:txBody>
      </p:sp>
      <p:sp>
        <p:nvSpPr>
          <p:cNvPr id="170" name="TextBox 148">
            <a:extLst>
              <a:ext uri="{FF2B5EF4-FFF2-40B4-BE49-F238E27FC236}">
                <a16:creationId xmlns:a16="http://schemas.microsoft.com/office/drawing/2014/main" id="{CE3E3566-2133-B69A-83E0-1E6FD53BBB9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2:36</a:t>
            </a:r>
          </a:p>
        </p:txBody>
      </p:sp>
      <p:sp>
        <p:nvSpPr>
          <p:cNvPr id="171" name="TextBox 149">
            <a:extLst>
              <a:ext uri="{FF2B5EF4-FFF2-40B4-BE49-F238E27FC236}">
                <a16:creationId xmlns:a16="http://schemas.microsoft.com/office/drawing/2014/main" id="{19118A95-DD6F-48A7-A9E3-A1E155A3681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2:35</a:t>
            </a:r>
          </a:p>
        </p:txBody>
      </p:sp>
      <p:sp>
        <p:nvSpPr>
          <p:cNvPr id="172" name="TextBox 150">
            <a:extLst>
              <a:ext uri="{FF2B5EF4-FFF2-40B4-BE49-F238E27FC236}">
                <a16:creationId xmlns:a16="http://schemas.microsoft.com/office/drawing/2014/main" id="{A326B84E-17FE-45BF-7D3A-419F13A4625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2:34</a:t>
            </a:r>
          </a:p>
        </p:txBody>
      </p:sp>
      <p:sp>
        <p:nvSpPr>
          <p:cNvPr id="173" name="TextBox 151">
            <a:extLst>
              <a:ext uri="{FF2B5EF4-FFF2-40B4-BE49-F238E27FC236}">
                <a16:creationId xmlns:a16="http://schemas.microsoft.com/office/drawing/2014/main" id="{29713977-93B7-EBF4-D913-4BD6D7ABBC4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2:33</a:t>
            </a:r>
          </a:p>
        </p:txBody>
      </p:sp>
      <p:sp>
        <p:nvSpPr>
          <p:cNvPr id="174" name="TextBox 152">
            <a:extLst>
              <a:ext uri="{FF2B5EF4-FFF2-40B4-BE49-F238E27FC236}">
                <a16:creationId xmlns:a16="http://schemas.microsoft.com/office/drawing/2014/main" id="{9E29C459-A9A3-FCCB-B71B-CDA57B9E954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2:32</a:t>
            </a:r>
          </a:p>
        </p:txBody>
      </p:sp>
      <p:sp>
        <p:nvSpPr>
          <p:cNvPr id="175" name="TextBox 153">
            <a:extLst>
              <a:ext uri="{FF2B5EF4-FFF2-40B4-BE49-F238E27FC236}">
                <a16:creationId xmlns:a16="http://schemas.microsoft.com/office/drawing/2014/main" id="{DD3BA9E6-19E7-1113-C7AC-C30D7E83403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2:31</a:t>
            </a:r>
          </a:p>
        </p:txBody>
      </p:sp>
      <p:sp>
        <p:nvSpPr>
          <p:cNvPr id="176" name="TextBox 154">
            <a:extLst>
              <a:ext uri="{FF2B5EF4-FFF2-40B4-BE49-F238E27FC236}">
                <a16:creationId xmlns:a16="http://schemas.microsoft.com/office/drawing/2014/main" id="{EDA4D02F-1C05-4B43-F9AC-54520DEED56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2:30</a:t>
            </a:r>
          </a:p>
        </p:txBody>
      </p:sp>
      <p:sp>
        <p:nvSpPr>
          <p:cNvPr id="177" name="TextBox 155">
            <a:extLst>
              <a:ext uri="{FF2B5EF4-FFF2-40B4-BE49-F238E27FC236}">
                <a16:creationId xmlns:a16="http://schemas.microsoft.com/office/drawing/2014/main" id="{CB1450E5-85A8-7A16-B241-01D72D54BA5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2:39</a:t>
            </a:r>
          </a:p>
        </p:txBody>
      </p:sp>
      <p:sp>
        <p:nvSpPr>
          <p:cNvPr id="178" name="TextBox 156">
            <a:extLst>
              <a:ext uri="{FF2B5EF4-FFF2-40B4-BE49-F238E27FC236}">
                <a16:creationId xmlns:a16="http://schemas.microsoft.com/office/drawing/2014/main" id="{8FD15908-74B8-6A56-E650-FA080531B52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2:28</a:t>
            </a:r>
          </a:p>
        </p:txBody>
      </p:sp>
      <p:sp>
        <p:nvSpPr>
          <p:cNvPr id="179" name="TextBox 157">
            <a:extLst>
              <a:ext uri="{FF2B5EF4-FFF2-40B4-BE49-F238E27FC236}">
                <a16:creationId xmlns:a16="http://schemas.microsoft.com/office/drawing/2014/main" id="{6613FDE8-FBE9-FE9F-6EC0-1C3910B9F4F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2:27</a:t>
            </a:r>
          </a:p>
        </p:txBody>
      </p:sp>
      <p:sp>
        <p:nvSpPr>
          <p:cNvPr id="180" name="TextBox 158">
            <a:extLst>
              <a:ext uri="{FF2B5EF4-FFF2-40B4-BE49-F238E27FC236}">
                <a16:creationId xmlns:a16="http://schemas.microsoft.com/office/drawing/2014/main" id="{63244371-6B16-779C-38D0-566D32B9AD8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2:26</a:t>
            </a:r>
          </a:p>
        </p:txBody>
      </p:sp>
      <p:sp>
        <p:nvSpPr>
          <p:cNvPr id="181" name="TextBox 159">
            <a:extLst>
              <a:ext uri="{FF2B5EF4-FFF2-40B4-BE49-F238E27FC236}">
                <a16:creationId xmlns:a16="http://schemas.microsoft.com/office/drawing/2014/main" id="{7DCECF60-8D93-754E-3FCF-FDFA15B1831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2:25</a:t>
            </a:r>
          </a:p>
        </p:txBody>
      </p:sp>
      <p:sp>
        <p:nvSpPr>
          <p:cNvPr id="182" name="TextBox 160">
            <a:extLst>
              <a:ext uri="{FF2B5EF4-FFF2-40B4-BE49-F238E27FC236}">
                <a16:creationId xmlns:a16="http://schemas.microsoft.com/office/drawing/2014/main" id="{EA15B9DC-177F-AD35-7002-D3B13DEF2B8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2:24</a:t>
            </a:r>
          </a:p>
        </p:txBody>
      </p:sp>
      <p:sp>
        <p:nvSpPr>
          <p:cNvPr id="183" name="TextBox 161">
            <a:extLst>
              <a:ext uri="{FF2B5EF4-FFF2-40B4-BE49-F238E27FC236}">
                <a16:creationId xmlns:a16="http://schemas.microsoft.com/office/drawing/2014/main" id="{C2AD3D15-4FC1-F2BB-06C9-BDDF9E88EA2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2:23</a:t>
            </a:r>
          </a:p>
        </p:txBody>
      </p:sp>
      <p:sp>
        <p:nvSpPr>
          <p:cNvPr id="184" name="TextBox 162">
            <a:extLst>
              <a:ext uri="{FF2B5EF4-FFF2-40B4-BE49-F238E27FC236}">
                <a16:creationId xmlns:a16="http://schemas.microsoft.com/office/drawing/2014/main" id="{D7ECC1EF-14C5-0865-355B-44C624DE8EB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2:22</a:t>
            </a:r>
          </a:p>
        </p:txBody>
      </p:sp>
      <p:sp>
        <p:nvSpPr>
          <p:cNvPr id="185" name="TextBox 163">
            <a:extLst>
              <a:ext uri="{FF2B5EF4-FFF2-40B4-BE49-F238E27FC236}">
                <a16:creationId xmlns:a16="http://schemas.microsoft.com/office/drawing/2014/main" id="{401A3C1C-2F94-BC77-09BB-5F1E506DEEF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2:21</a:t>
            </a:r>
          </a:p>
        </p:txBody>
      </p:sp>
      <p:sp>
        <p:nvSpPr>
          <p:cNvPr id="186" name="TextBox 164">
            <a:extLst>
              <a:ext uri="{FF2B5EF4-FFF2-40B4-BE49-F238E27FC236}">
                <a16:creationId xmlns:a16="http://schemas.microsoft.com/office/drawing/2014/main" id="{72030920-BE04-B57D-302C-90A84BB7FAB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2:20</a:t>
            </a:r>
          </a:p>
        </p:txBody>
      </p:sp>
      <p:sp>
        <p:nvSpPr>
          <p:cNvPr id="187" name="TextBox 165">
            <a:extLst>
              <a:ext uri="{FF2B5EF4-FFF2-40B4-BE49-F238E27FC236}">
                <a16:creationId xmlns:a16="http://schemas.microsoft.com/office/drawing/2014/main" id="{FA0A3EE4-977A-B51D-97A9-DAF4C1570E7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2:29</a:t>
            </a:r>
          </a:p>
        </p:txBody>
      </p:sp>
      <p:sp>
        <p:nvSpPr>
          <p:cNvPr id="188" name="TextBox 166">
            <a:extLst>
              <a:ext uri="{FF2B5EF4-FFF2-40B4-BE49-F238E27FC236}">
                <a16:creationId xmlns:a16="http://schemas.microsoft.com/office/drawing/2014/main" id="{E9FF7A00-D4F9-E670-07A3-719F9A38E422}"/>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2:18</a:t>
            </a:r>
          </a:p>
        </p:txBody>
      </p:sp>
      <p:sp>
        <p:nvSpPr>
          <p:cNvPr id="189" name="TextBox 167">
            <a:extLst>
              <a:ext uri="{FF2B5EF4-FFF2-40B4-BE49-F238E27FC236}">
                <a16:creationId xmlns:a16="http://schemas.microsoft.com/office/drawing/2014/main" id="{94257DE0-E3AF-2139-A427-32FBBC4F9782}"/>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2:17</a:t>
            </a:r>
          </a:p>
        </p:txBody>
      </p:sp>
      <p:sp>
        <p:nvSpPr>
          <p:cNvPr id="190" name="TextBox 168">
            <a:extLst>
              <a:ext uri="{FF2B5EF4-FFF2-40B4-BE49-F238E27FC236}">
                <a16:creationId xmlns:a16="http://schemas.microsoft.com/office/drawing/2014/main" id="{961FBEB7-7E73-73FD-B66C-2703E146D1A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2:16</a:t>
            </a:r>
          </a:p>
        </p:txBody>
      </p:sp>
      <p:sp>
        <p:nvSpPr>
          <p:cNvPr id="191" name="TextBox 169">
            <a:extLst>
              <a:ext uri="{FF2B5EF4-FFF2-40B4-BE49-F238E27FC236}">
                <a16:creationId xmlns:a16="http://schemas.microsoft.com/office/drawing/2014/main" id="{EAF455C5-1580-E661-C814-7399CCCBFCE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2:15</a:t>
            </a:r>
          </a:p>
        </p:txBody>
      </p:sp>
      <p:sp>
        <p:nvSpPr>
          <p:cNvPr id="192" name="TextBox 170">
            <a:extLst>
              <a:ext uri="{FF2B5EF4-FFF2-40B4-BE49-F238E27FC236}">
                <a16:creationId xmlns:a16="http://schemas.microsoft.com/office/drawing/2014/main" id="{19C34A4E-6473-70A1-B1F1-21F4A8DC18D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2:14</a:t>
            </a:r>
          </a:p>
        </p:txBody>
      </p:sp>
      <p:sp>
        <p:nvSpPr>
          <p:cNvPr id="193" name="TextBox 171">
            <a:extLst>
              <a:ext uri="{FF2B5EF4-FFF2-40B4-BE49-F238E27FC236}">
                <a16:creationId xmlns:a16="http://schemas.microsoft.com/office/drawing/2014/main" id="{7658401E-D26D-E87F-8C36-59A57E58A1D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2:13</a:t>
            </a:r>
          </a:p>
        </p:txBody>
      </p:sp>
      <p:sp>
        <p:nvSpPr>
          <p:cNvPr id="194" name="TextBox 172">
            <a:extLst>
              <a:ext uri="{FF2B5EF4-FFF2-40B4-BE49-F238E27FC236}">
                <a16:creationId xmlns:a16="http://schemas.microsoft.com/office/drawing/2014/main" id="{898BAAFB-C0D5-C460-1B3A-9751F1E4777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2:12</a:t>
            </a:r>
          </a:p>
        </p:txBody>
      </p:sp>
      <p:sp>
        <p:nvSpPr>
          <p:cNvPr id="195" name="TextBox 173">
            <a:extLst>
              <a:ext uri="{FF2B5EF4-FFF2-40B4-BE49-F238E27FC236}">
                <a16:creationId xmlns:a16="http://schemas.microsoft.com/office/drawing/2014/main" id="{6118E4D1-2419-97C8-5414-D311107E254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2:11</a:t>
            </a:r>
          </a:p>
        </p:txBody>
      </p:sp>
      <p:sp>
        <p:nvSpPr>
          <p:cNvPr id="196" name="TextBox 174">
            <a:extLst>
              <a:ext uri="{FF2B5EF4-FFF2-40B4-BE49-F238E27FC236}">
                <a16:creationId xmlns:a16="http://schemas.microsoft.com/office/drawing/2014/main" id="{B76D4545-05F5-34BD-38FD-B9799DB6B64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2:10</a:t>
            </a:r>
          </a:p>
        </p:txBody>
      </p:sp>
      <p:sp>
        <p:nvSpPr>
          <p:cNvPr id="197" name="TextBox 175">
            <a:extLst>
              <a:ext uri="{FF2B5EF4-FFF2-40B4-BE49-F238E27FC236}">
                <a16:creationId xmlns:a16="http://schemas.microsoft.com/office/drawing/2014/main" id="{84E505C3-1FB4-CE3B-9612-1D0B530CCE1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2:19</a:t>
            </a:r>
          </a:p>
        </p:txBody>
      </p:sp>
      <p:sp>
        <p:nvSpPr>
          <p:cNvPr id="198" name="TextBox 176">
            <a:extLst>
              <a:ext uri="{FF2B5EF4-FFF2-40B4-BE49-F238E27FC236}">
                <a16:creationId xmlns:a16="http://schemas.microsoft.com/office/drawing/2014/main" id="{19A7870F-0B97-9AE1-1575-15BAE13754C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2:08</a:t>
            </a:r>
          </a:p>
        </p:txBody>
      </p:sp>
      <p:sp>
        <p:nvSpPr>
          <p:cNvPr id="199" name="TextBox 177">
            <a:extLst>
              <a:ext uri="{FF2B5EF4-FFF2-40B4-BE49-F238E27FC236}">
                <a16:creationId xmlns:a16="http://schemas.microsoft.com/office/drawing/2014/main" id="{F5FE0219-33EA-2D5A-6026-CB0142457D0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2:07</a:t>
            </a:r>
          </a:p>
        </p:txBody>
      </p:sp>
      <p:sp>
        <p:nvSpPr>
          <p:cNvPr id="200" name="TextBox 178">
            <a:extLst>
              <a:ext uri="{FF2B5EF4-FFF2-40B4-BE49-F238E27FC236}">
                <a16:creationId xmlns:a16="http://schemas.microsoft.com/office/drawing/2014/main" id="{41287219-DA08-EC23-8D99-EE4E4663CD2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2:06</a:t>
            </a:r>
          </a:p>
        </p:txBody>
      </p:sp>
      <p:sp>
        <p:nvSpPr>
          <p:cNvPr id="201" name="TextBox 179">
            <a:extLst>
              <a:ext uri="{FF2B5EF4-FFF2-40B4-BE49-F238E27FC236}">
                <a16:creationId xmlns:a16="http://schemas.microsoft.com/office/drawing/2014/main" id="{B16F7B3C-72CE-B3E7-DE1C-40E696EC6DE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2:05</a:t>
            </a:r>
          </a:p>
        </p:txBody>
      </p:sp>
      <p:sp>
        <p:nvSpPr>
          <p:cNvPr id="202" name="TextBox 180">
            <a:extLst>
              <a:ext uri="{FF2B5EF4-FFF2-40B4-BE49-F238E27FC236}">
                <a16:creationId xmlns:a16="http://schemas.microsoft.com/office/drawing/2014/main" id="{2EFDB3F2-6A38-08C1-A2A6-BBA92742948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2:04</a:t>
            </a:r>
          </a:p>
        </p:txBody>
      </p:sp>
      <p:sp>
        <p:nvSpPr>
          <p:cNvPr id="203" name="TextBox 181">
            <a:extLst>
              <a:ext uri="{FF2B5EF4-FFF2-40B4-BE49-F238E27FC236}">
                <a16:creationId xmlns:a16="http://schemas.microsoft.com/office/drawing/2014/main" id="{9C89E9A4-AEEB-3A1A-B9AB-EC9C7507D0E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2:03</a:t>
            </a:r>
          </a:p>
        </p:txBody>
      </p:sp>
      <p:sp>
        <p:nvSpPr>
          <p:cNvPr id="204" name="TextBox 182">
            <a:extLst>
              <a:ext uri="{FF2B5EF4-FFF2-40B4-BE49-F238E27FC236}">
                <a16:creationId xmlns:a16="http://schemas.microsoft.com/office/drawing/2014/main" id="{32DB2BED-58C5-C736-4D08-68CDF126B00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2:02</a:t>
            </a:r>
          </a:p>
        </p:txBody>
      </p:sp>
      <p:sp>
        <p:nvSpPr>
          <p:cNvPr id="205" name="TextBox 183">
            <a:extLst>
              <a:ext uri="{FF2B5EF4-FFF2-40B4-BE49-F238E27FC236}">
                <a16:creationId xmlns:a16="http://schemas.microsoft.com/office/drawing/2014/main" id="{17F45686-CC54-BD8F-CDBF-8731517D318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2:01</a:t>
            </a:r>
          </a:p>
        </p:txBody>
      </p:sp>
      <p:sp>
        <p:nvSpPr>
          <p:cNvPr id="206" name="TextBox 184">
            <a:extLst>
              <a:ext uri="{FF2B5EF4-FFF2-40B4-BE49-F238E27FC236}">
                <a16:creationId xmlns:a16="http://schemas.microsoft.com/office/drawing/2014/main" id="{B5C1CCB6-B86A-CF20-461E-77E769A11E8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2:00</a:t>
            </a:r>
          </a:p>
        </p:txBody>
      </p:sp>
      <p:sp>
        <p:nvSpPr>
          <p:cNvPr id="207" name="TextBox 185">
            <a:extLst>
              <a:ext uri="{FF2B5EF4-FFF2-40B4-BE49-F238E27FC236}">
                <a16:creationId xmlns:a16="http://schemas.microsoft.com/office/drawing/2014/main" id="{E2D1A190-F348-694B-585C-E0E4B0A2DD3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2:09</a:t>
            </a:r>
          </a:p>
        </p:txBody>
      </p:sp>
      <p:sp>
        <p:nvSpPr>
          <p:cNvPr id="208" name="TextBox 186">
            <a:extLst>
              <a:ext uri="{FF2B5EF4-FFF2-40B4-BE49-F238E27FC236}">
                <a16:creationId xmlns:a16="http://schemas.microsoft.com/office/drawing/2014/main" id="{B7CC033F-FFCE-3FA8-2A20-86B9CD38BD5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1:58</a:t>
            </a:r>
          </a:p>
        </p:txBody>
      </p:sp>
      <p:sp>
        <p:nvSpPr>
          <p:cNvPr id="209" name="TextBox 187">
            <a:extLst>
              <a:ext uri="{FF2B5EF4-FFF2-40B4-BE49-F238E27FC236}">
                <a16:creationId xmlns:a16="http://schemas.microsoft.com/office/drawing/2014/main" id="{A7609C39-100E-7314-0154-2D1773804F6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1:57</a:t>
            </a:r>
          </a:p>
        </p:txBody>
      </p:sp>
      <p:sp>
        <p:nvSpPr>
          <p:cNvPr id="210" name="TextBox 188">
            <a:extLst>
              <a:ext uri="{FF2B5EF4-FFF2-40B4-BE49-F238E27FC236}">
                <a16:creationId xmlns:a16="http://schemas.microsoft.com/office/drawing/2014/main" id="{7C51D886-434F-3416-3E66-DA371DDA9CC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1:56</a:t>
            </a:r>
          </a:p>
        </p:txBody>
      </p:sp>
      <p:sp>
        <p:nvSpPr>
          <p:cNvPr id="211" name="TextBox 189">
            <a:extLst>
              <a:ext uri="{FF2B5EF4-FFF2-40B4-BE49-F238E27FC236}">
                <a16:creationId xmlns:a16="http://schemas.microsoft.com/office/drawing/2014/main" id="{39BD83B4-C948-20D0-249F-D1CDC25B247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1:55</a:t>
            </a:r>
          </a:p>
        </p:txBody>
      </p:sp>
      <p:sp>
        <p:nvSpPr>
          <p:cNvPr id="212" name="TextBox 190">
            <a:extLst>
              <a:ext uri="{FF2B5EF4-FFF2-40B4-BE49-F238E27FC236}">
                <a16:creationId xmlns:a16="http://schemas.microsoft.com/office/drawing/2014/main" id="{1C6D60B2-2E80-FB53-9F27-36BE9026A26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1:54</a:t>
            </a:r>
          </a:p>
        </p:txBody>
      </p:sp>
      <p:sp>
        <p:nvSpPr>
          <p:cNvPr id="213" name="TextBox 191">
            <a:extLst>
              <a:ext uri="{FF2B5EF4-FFF2-40B4-BE49-F238E27FC236}">
                <a16:creationId xmlns:a16="http://schemas.microsoft.com/office/drawing/2014/main" id="{172955E4-CAB0-CC61-F971-B12480E6190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1:53</a:t>
            </a:r>
          </a:p>
        </p:txBody>
      </p:sp>
      <p:sp>
        <p:nvSpPr>
          <p:cNvPr id="214" name="TextBox 192">
            <a:extLst>
              <a:ext uri="{FF2B5EF4-FFF2-40B4-BE49-F238E27FC236}">
                <a16:creationId xmlns:a16="http://schemas.microsoft.com/office/drawing/2014/main" id="{9ACA9039-3728-0907-B26F-960B52153F5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1:52</a:t>
            </a:r>
          </a:p>
        </p:txBody>
      </p:sp>
      <p:sp>
        <p:nvSpPr>
          <p:cNvPr id="215" name="TextBox 193">
            <a:extLst>
              <a:ext uri="{FF2B5EF4-FFF2-40B4-BE49-F238E27FC236}">
                <a16:creationId xmlns:a16="http://schemas.microsoft.com/office/drawing/2014/main" id="{FBF430BF-C443-3358-EFDC-48A10977E82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1:51</a:t>
            </a:r>
          </a:p>
        </p:txBody>
      </p:sp>
      <p:sp>
        <p:nvSpPr>
          <p:cNvPr id="216" name="TextBox 194">
            <a:extLst>
              <a:ext uri="{FF2B5EF4-FFF2-40B4-BE49-F238E27FC236}">
                <a16:creationId xmlns:a16="http://schemas.microsoft.com/office/drawing/2014/main" id="{6042E4D9-C3DA-9174-E29A-3590F6DB53B2}"/>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1:50</a:t>
            </a:r>
          </a:p>
        </p:txBody>
      </p:sp>
      <p:sp>
        <p:nvSpPr>
          <p:cNvPr id="217" name="TextBox 195">
            <a:extLst>
              <a:ext uri="{FF2B5EF4-FFF2-40B4-BE49-F238E27FC236}">
                <a16:creationId xmlns:a16="http://schemas.microsoft.com/office/drawing/2014/main" id="{AD729021-E2D7-AFC2-062A-D65613B79BD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1:59</a:t>
            </a:r>
          </a:p>
        </p:txBody>
      </p:sp>
      <p:sp>
        <p:nvSpPr>
          <p:cNvPr id="218" name="TextBox 196">
            <a:extLst>
              <a:ext uri="{FF2B5EF4-FFF2-40B4-BE49-F238E27FC236}">
                <a16:creationId xmlns:a16="http://schemas.microsoft.com/office/drawing/2014/main" id="{D7E919F0-A460-040C-34E6-E7288FB090B5}"/>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1:48</a:t>
            </a:r>
          </a:p>
        </p:txBody>
      </p:sp>
      <p:sp>
        <p:nvSpPr>
          <p:cNvPr id="219" name="TextBox 197">
            <a:extLst>
              <a:ext uri="{FF2B5EF4-FFF2-40B4-BE49-F238E27FC236}">
                <a16:creationId xmlns:a16="http://schemas.microsoft.com/office/drawing/2014/main" id="{60CD0397-22A9-D538-814B-6052E625C7B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1:47</a:t>
            </a:r>
          </a:p>
        </p:txBody>
      </p:sp>
      <p:sp>
        <p:nvSpPr>
          <p:cNvPr id="220" name="TextBox 198">
            <a:extLst>
              <a:ext uri="{FF2B5EF4-FFF2-40B4-BE49-F238E27FC236}">
                <a16:creationId xmlns:a16="http://schemas.microsoft.com/office/drawing/2014/main" id="{A7325AB1-F34B-6166-343F-2B70C27EA39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1:46</a:t>
            </a:r>
          </a:p>
        </p:txBody>
      </p:sp>
      <p:sp>
        <p:nvSpPr>
          <p:cNvPr id="221" name="TextBox 199">
            <a:extLst>
              <a:ext uri="{FF2B5EF4-FFF2-40B4-BE49-F238E27FC236}">
                <a16:creationId xmlns:a16="http://schemas.microsoft.com/office/drawing/2014/main" id="{BE0FCB64-FCC2-41E9-64E4-1D9BC39C1E4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1:45</a:t>
            </a:r>
          </a:p>
        </p:txBody>
      </p:sp>
      <p:sp>
        <p:nvSpPr>
          <p:cNvPr id="222" name="TextBox 200">
            <a:extLst>
              <a:ext uri="{FF2B5EF4-FFF2-40B4-BE49-F238E27FC236}">
                <a16:creationId xmlns:a16="http://schemas.microsoft.com/office/drawing/2014/main" id="{FE279331-30D7-9822-07FE-A2FA84BA10D5}"/>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1:44</a:t>
            </a:r>
          </a:p>
        </p:txBody>
      </p:sp>
      <p:sp>
        <p:nvSpPr>
          <p:cNvPr id="223" name="TextBox 201">
            <a:extLst>
              <a:ext uri="{FF2B5EF4-FFF2-40B4-BE49-F238E27FC236}">
                <a16:creationId xmlns:a16="http://schemas.microsoft.com/office/drawing/2014/main" id="{7F9628BF-FB3B-8C56-81C8-EF50D396A27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1:43</a:t>
            </a:r>
          </a:p>
        </p:txBody>
      </p:sp>
      <p:sp>
        <p:nvSpPr>
          <p:cNvPr id="224" name="TextBox 202">
            <a:extLst>
              <a:ext uri="{FF2B5EF4-FFF2-40B4-BE49-F238E27FC236}">
                <a16:creationId xmlns:a16="http://schemas.microsoft.com/office/drawing/2014/main" id="{B4566CD2-0E5C-F535-8CD8-E18FE7A28EEA}"/>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1:42</a:t>
            </a:r>
          </a:p>
        </p:txBody>
      </p:sp>
      <p:sp>
        <p:nvSpPr>
          <p:cNvPr id="225" name="TextBox 203">
            <a:extLst>
              <a:ext uri="{FF2B5EF4-FFF2-40B4-BE49-F238E27FC236}">
                <a16:creationId xmlns:a16="http://schemas.microsoft.com/office/drawing/2014/main" id="{E58C1B85-B7BB-0638-C4B3-CEC5A28AC43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1:41</a:t>
            </a:r>
          </a:p>
        </p:txBody>
      </p:sp>
      <p:sp>
        <p:nvSpPr>
          <p:cNvPr id="226" name="TextBox 204">
            <a:extLst>
              <a:ext uri="{FF2B5EF4-FFF2-40B4-BE49-F238E27FC236}">
                <a16:creationId xmlns:a16="http://schemas.microsoft.com/office/drawing/2014/main" id="{D1C815D6-DEE8-2347-A767-B7D66AC873A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1:40</a:t>
            </a:r>
          </a:p>
        </p:txBody>
      </p:sp>
      <p:sp>
        <p:nvSpPr>
          <p:cNvPr id="227" name="TextBox 205">
            <a:extLst>
              <a:ext uri="{FF2B5EF4-FFF2-40B4-BE49-F238E27FC236}">
                <a16:creationId xmlns:a16="http://schemas.microsoft.com/office/drawing/2014/main" id="{9048A25F-133F-536B-9559-FF42C6EC6B5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1:49</a:t>
            </a:r>
          </a:p>
        </p:txBody>
      </p:sp>
      <p:sp>
        <p:nvSpPr>
          <p:cNvPr id="228" name="TextBox 206">
            <a:extLst>
              <a:ext uri="{FF2B5EF4-FFF2-40B4-BE49-F238E27FC236}">
                <a16:creationId xmlns:a16="http://schemas.microsoft.com/office/drawing/2014/main" id="{F0A9E0A4-915E-095B-881D-8E3A393794C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1:38</a:t>
            </a:r>
          </a:p>
        </p:txBody>
      </p:sp>
      <p:sp>
        <p:nvSpPr>
          <p:cNvPr id="229" name="TextBox 207">
            <a:extLst>
              <a:ext uri="{FF2B5EF4-FFF2-40B4-BE49-F238E27FC236}">
                <a16:creationId xmlns:a16="http://schemas.microsoft.com/office/drawing/2014/main" id="{E7A9D7BD-7FD0-4F0C-9C74-6C0A56EB922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1:37</a:t>
            </a:r>
          </a:p>
        </p:txBody>
      </p:sp>
      <p:sp>
        <p:nvSpPr>
          <p:cNvPr id="230" name="TextBox 208">
            <a:extLst>
              <a:ext uri="{FF2B5EF4-FFF2-40B4-BE49-F238E27FC236}">
                <a16:creationId xmlns:a16="http://schemas.microsoft.com/office/drawing/2014/main" id="{656B1FDC-3DEB-4C13-2702-24B44B1DBA2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1:36</a:t>
            </a:r>
          </a:p>
        </p:txBody>
      </p:sp>
      <p:sp>
        <p:nvSpPr>
          <p:cNvPr id="231" name="TextBox 209">
            <a:extLst>
              <a:ext uri="{FF2B5EF4-FFF2-40B4-BE49-F238E27FC236}">
                <a16:creationId xmlns:a16="http://schemas.microsoft.com/office/drawing/2014/main" id="{48825362-75E8-1576-0A55-F1E389B66F8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1:35</a:t>
            </a:r>
          </a:p>
        </p:txBody>
      </p:sp>
      <p:sp>
        <p:nvSpPr>
          <p:cNvPr id="232" name="TextBox 210">
            <a:extLst>
              <a:ext uri="{FF2B5EF4-FFF2-40B4-BE49-F238E27FC236}">
                <a16:creationId xmlns:a16="http://schemas.microsoft.com/office/drawing/2014/main" id="{B5CFE5F9-4C44-A2F4-11E5-0C741FA1EDC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1:34</a:t>
            </a:r>
          </a:p>
        </p:txBody>
      </p:sp>
      <p:sp>
        <p:nvSpPr>
          <p:cNvPr id="233" name="TextBox 211">
            <a:extLst>
              <a:ext uri="{FF2B5EF4-FFF2-40B4-BE49-F238E27FC236}">
                <a16:creationId xmlns:a16="http://schemas.microsoft.com/office/drawing/2014/main" id="{B4EF32A0-AE0F-A747-B9D7-0BBCD0164DA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1:33</a:t>
            </a:r>
          </a:p>
        </p:txBody>
      </p:sp>
      <p:sp>
        <p:nvSpPr>
          <p:cNvPr id="234" name="TextBox 212">
            <a:extLst>
              <a:ext uri="{FF2B5EF4-FFF2-40B4-BE49-F238E27FC236}">
                <a16:creationId xmlns:a16="http://schemas.microsoft.com/office/drawing/2014/main" id="{9578759E-F573-65EE-AD78-258324256D0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1:32</a:t>
            </a:r>
          </a:p>
        </p:txBody>
      </p:sp>
      <p:sp>
        <p:nvSpPr>
          <p:cNvPr id="235" name="TextBox 213">
            <a:extLst>
              <a:ext uri="{FF2B5EF4-FFF2-40B4-BE49-F238E27FC236}">
                <a16:creationId xmlns:a16="http://schemas.microsoft.com/office/drawing/2014/main" id="{66FC6D76-99DD-021B-AF03-4F472FF15E68}"/>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1:31</a:t>
            </a:r>
          </a:p>
        </p:txBody>
      </p:sp>
      <p:sp>
        <p:nvSpPr>
          <p:cNvPr id="236" name="TextBox 214">
            <a:extLst>
              <a:ext uri="{FF2B5EF4-FFF2-40B4-BE49-F238E27FC236}">
                <a16:creationId xmlns:a16="http://schemas.microsoft.com/office/drawing/2014/main" id="{C8150504-9F24-ED41-8463-269313F9FCC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1:30</a:t>
            </a:r>
          </a:p>
        </p:txBody>
      </p:sp>
      <p:sp>
        <p:nvSpPr>
          <p:cNvPr id="237" name="TextBox 215">
            <a:extLst>
              <a:ext uri="{FF2B5EF4-FFF2-40B4-BE49-F238E27FC236}">
                <a16:creationId xmlns:a16="http://schemas.microsoft.com/office/drawing/2014/main" id="{B4555880-6DD1-5DE6-B323-CA309C98C7A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1:39</a:t>
            </a:r>
          </a:p>
        </p:txBody>
      </p:sp>
      <p:sp>
        <p:nvSpPr>
          <p:cNvPr id="238" name="TextBox 216">
            <a:extLst>
              <a:ext uri="{FF2B5EF4-FFF2-40B4-BE49-F238E27FC236}">
                <a16:creationId xmlns:a16="http://schemas.microsoft.com/office/drawing/2014/main" id="{C5BC557F-C402-3F67-B71B-5DC72C9D120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1:28</a:t>
            </a:r>
          </a:p>
        </p:txBody>
      </p:sp>
      <p:sp>
        <p:nvSpPr>
          <p:cNvPr id="239" name="TextBox 217">
            <a:extLst>
              <a:ext uri="{FF2B5EF4-FFF2-40B4-BE49-F238E27FC236}">
                <a16:creationId xmlns:a16="http://schemas.microsoft.com/office/drawing/2014/main" id="{60754C8D-8010-3EAC-8588-5B62B72A56F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1:27</a:t>
            </a:r>
          </a:p>
        </p:txBody>
      </p:sp>
      <p:sp>
        <p:nvSpPr>
          <p:cNvPr id="240" name="TextBox 218">
            <a:extLst>
              <a:ext uri="{FF2B5EF4-FFF2-40B4-BE49-F238E27FC236}">
                <a16:creationId xmlns:a16="http://schemas.microsoft.com/office/drawing/2014/main" id="{950C65E8-EC6B-B9DB-0634-1E5D1B5E638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1:26</a:t>
            </a:r>
          </a:p>
        </p:txBody>
      </p:sp>
      <p:sp>
        <p:nvSpPr>
          <p:cNvPr id="241" name="TextBox 219">
            <a:extLst>
              <a:ext uri="{FF2B5EF4-FFF2-40B4-BE49-F238E27FC236}">
                <a16:creationId xmlns:a16="http://schemas.microsoft.com/office/drawing/2014/main" id="{74170C98-D17E-6A46-943B-25CAD768EFD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1:25</a:t>
            </a:r>
          </a:p>
        </p:txBody>
      </p:sp>
      <p:sp>
        <p:nvSpPr>
          <p:cNvPr id="242" name="TextBox 220">
            <a:extLst>
              <a:ext uri="{FF2B5EF4-FFF2-40B4-BE49-F238E27FC236}">
                <a16:creationId xmlns:a16="http://schemas.microsoft.com/office/drawing/2014/main" id="{FF8B5D76-B79A-2509-FAA2-DB5FB05BDFD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1:24</a:t>
            </a:r>
          </a:p>
        </p:txBody>
      </p:sp>
      <p:sp>
        <p:nvSpPr>
          <p:cNvPr id="243" name="TextBox 221">
            <a:extLst>
              <a:ext uri="{FF2B5EF4-FFF2-40B4-BE49-F238E27FC236}">
                <a16:creationId xmlns:a16="http://schemas.microsoft.com/office/drawing/2014/main" id="{C7259BB5-3039-5762-83B3-8806E73D46C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1:23</a:t>
            </a:r>
          </a:p>
        </p:txBody>
      </p:sp>
      <p:sp>
        <p:nvSpPr>
          <p:cNvPr id="244" name="TextBox 222">
            <a:extLst>
              <a:ext uri="{FF2B5EF4-FFF2-40B4-BE49-F238E27FC236}">
                <a16:creationId xmlns:a16="http://schemas.microsoft.com/office/drawing/2014/main" id="{2E310C72-8C2B-4C5E-D5F3-DF6DD6C9577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1:22</a:t>
            </a:r>
          </a:p>
        </p:txBody>
      </p:sp>
      <p:sp>
        <p:nvSpPr>
          <p:cNvPr id="245" name="TextBox 223">
            <a:extLst>
              <a:ext uri="{FF2B5EF4-FFF2-40B4-BE49-F238E27FC236}">
                <a16:creationId xmlns:a16="http://schemas.microsoft.com/office/drawing/2014/main" id="{94F51BB5-7A33-36EB-8290-27E37A98C0DE}"/>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1:21</a:t>
            </a:r>
          </a:p>
        </p:txBody>
      </p:sp>
      <p:sp>
        <p:nvSpPr>
          <p:cNvPr id="246" name="TextBox 224">
            <a:extLst>
              <a:ext uri="{FF2B5EF4-FFF2-40B4-BE49-F238E27FC236}">
                <a16:creationId xmlns:a16="http://schemas.microsoft.com/office/drawing/2014/main" id="{BC9851AE-DB97-293C-5893-1784E263F14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1:20</a:t>
            </a:r>
          </a:p>
        </p:txBody>
      </p:sp>
      <p:sp>
        <p:nvSpPr>
          <p:cNvPr id="247" name="TextBox 225">
            <a:extLst>
              <a:ext uri="{FF2B5EF4-FFF2-40B4-BE49-F238E27FC236}">
                <a16:creationId xmlns:a16="http://schemas.microsoft.com/office/drawing/2014/main" id="{069E645B-8D63-2597-17DA-6569ABDDA89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1:29</a:t>
            </a:r>
          </a:p>
        </p:txBody>
      </p:sp>
      <p:sp>
        <p:nvSpPr>
          <p:cNvPr id="248" name="TextBox 226">
            <a:extLst>
              <a:ext uri="{FF2B5EF4-FFF2-40B4-BE49-F238E27FC236}">
                <a16:creationId xmlns:a16="http://schemas.microsoft.com/office/drawing/2014/main" id="{A0A90E54-02D9-99B4-193B-A7276DDA70B4}"/>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1:18</a:t>
            </a:r>
          </a:p>
        </p:txBody>
      </p:sp>
      <p:sp>
        <p:nvSpPr>
          <p:cNvPr id="249" name="TextBox 227">
            <a:extLst>
              <a:ext uri="{FF2B5EF4-FFF2-40B4-BE49-F238E27FC236}">
                <a16:creationId xmlns:a16="http://schemas.microsoft.com/office/drawing/2014/main" id="{CC696269-ECE5-8110-BD28-B679D7C2150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1:17</a:t>
            </a:r>
          </a:p>
        </p:txBody>
      </p:sp>
      <p:sp>
        <p:nvSpPr>
          <p:cNvPr id="250" name="TextBox 228">
            <a:extLst>
              <a:ext uri="{FF2B5EF4-FFF2-40B4-BE49-F238E27FC236}">
                <a16:creationId xmlns:a16="http://schemas.microsoft.com/office/drawing/2014/main" id="{BA5114DE-C6C5-468B-AE0C-94B78CE47B0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1:16</a:t>
            </a:r>
          </a:p>
        </p:txBody>
      </p:sp>
      <p:sp>
        <p:nvSpPr>
          <p:cNvPr id="251" name="TextBox 229">
            <a:extLst>
              <a:ext uri="{FF2B5EF4-FFF2-40B4-BE49-F238E27FC236}">
                <a16:creationId xmlns:a16="http://schemas.microsoft.com/office/drawing/2014/main" id="{05C57666-FEAA-9A9C-3D62-17AB08613632}"/>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1:15</a:t>
            </a:r>
          </a:p>
        </p:txBody>
      </p:sp>
      <p:sp>
        <p:nvSpPr>
          <p:cNvPr id="252" name="TextBox 230">
            <a:extLst>
              <a:ext uri="{FF2B5EF4-FFF2-40B4-BE49-F238E27FC236}">
                <a16:creationId xmlns:a16="http://schemas.microsoft.com/office/drawing/2014/main" id="{5694CEBD-3D28-6792-52B1-A453D09EDDED}"/>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1:14</a:t>
            </a:r>
          </a:p>
        </p:txBody>
      </p:sp>
      <p:sp>
        <p:nvSpPr>
          <p:cNvPr id="253" name="TextBox 231">
            <a:extLst>
              <a:ext uri="{FF2B5EF4-FFF2-40B4-BE49-F238E27FC236}">
                <a16:creationId xmlns:a16="http://schemas.microsoft.com/office/drawing/2014/main" id="{4AA20E24-0661-14A2-F268-5F62428A45BC}"/>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1:13</a:t>
            </a:r>
          </a:p>
        </p:txBody>
      </p:sp>
      <p:sp>
        <p:nvSpPr>
          <p:cNvPr id="254" name="TextBox 232">
            <a:extLst>
              <a:ext uri="{FF2B5EF4-FFF2-40B4-BE49-F238E27FC236}">
                <a16:creationId xmlns:a16="http://schemas.microsoft.com/office/drawing/2014/main" id="{14B21ECA-8C10-04AE-B8EC-7100C535596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1:12</a:t>
            </a:r>
          </a:p>
        </p:txBody>
      </p:sp>
      <p:sp>
        <p:nvSpPr>
          <p:cNvPr id="255" name="TextBox 233">
            <a:extLst>
              <a:ext uri="{FF2B5EF4-FFF2-40B4-BE49-F238E27FC236}">
                <a16:creationId xmlns:a16="http://schemas.microsoft.com/office/drawing/2014/main" id="{7236085E-E887-9514-3EBF-32A270C46713}"/>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1:11</a:t>
            </a:r>
          </a:p>
        </p:txBody>
      </p:sp>
      <p:sp>
        <p:nvSpPr>
          <p:cNvPr id="256" name="TextBox 234">
            <a:extLst>
              <a:ext uri="{FF2B5EF4-FFF2-40B4-BE49-F238E27FC236}">
                <a16:creationId xmlns:a16="http://schemas.microsoft.com/office/drawing/2014/main" id="{46A22C4D-EEF4-B7A6-4A8E-8085B5FB3CA2}"/>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1:10</a:t>
            </a:r>
          </a:p>
        </p:txBody>
      </p:sp>
      <p:sp>
        <p:nvSpPr>
          <p:cNvPr id="257" name="TextBox 235">
            <a:extLst>
              <a:ext uri="{FF2B5EF4-FFF2-40B4-BE49-F238E27FC236}">
                <a16:creationId xmlns:a16="http://schemas.microsoft.com/office/drawing/2014/main" id="{E580FE38-6057-0BF2-61B6-B7350A9B8317}"/>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1:19</a:t>
            </a:r>
          </a:p>
        </p:txBody>
      </p:sp>
      <p:sp>
        <p:nvSpPr>
          <p:cNvPr id="258" name="TextBox 236">
            <a:extLst>
              <a:ext uri="{FF2B5EF4-FFF2-40B4-BE49-F238E27FC236}">
                <a16:creationId xmlns:a16="http://schemas.microsoft.com/office/drawing/2014/main" id="{C2E04F17-1F60-A7CF-3AFB-E7A4E95CA31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1:08</a:t>
            </a:r>
          </a:p>
        </p:txBody>
      </p:sp>
      <p:sp>
        <p:nvSpPr>
          <p:cNvPr id="259" name="TextBox 237">
            <a:extLst>
              <a:ext uri="{FF2B5EF4-FFF2-40B4-BE49-F238E27FC236}">
                <a16:creationId xmlns:a16="http://schemas.microsoft.com/office/drawing/2014/main" id="{B0B90701-652C-504F-6AA9-86B1C4E7382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1:07</a:t>
            </a:r>
          </a:p>
        </p:txBody>
      </p:sp>
      <p:sp>
        <p:nvSpPr>
          <p:cNvPr id="260" name="TextBox 238">
            <a:extLst>
              <a:ext uri="{FF2B5EF4-FFF2-40B4-BE49-F238E27FC236}">
                <a16:creationId xmlns:a16="http://schemas.microsoft.com/office/drawing/2014/main" id="{AE969F5E-253E-F52D-4D52-CFBEEA823210}"/>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1:06</a:t>
            </a:r>
          </a:p>
        </p:txBody>
      </p:sp>
      <p:sp>
        <p:nvSpPr>
          <p:cNvPr id="261" name="TextBox 239">
            <a:extLst>
              <a:ext uri="{FF2B5EF4-FFF2-40B4-BE49-F238E27FC236}">
                <a16:creationId xmlns:a16="http://schemas.microsoft.com/office/drawing/2014/main" id="{33ED0AAC-191A-E7C2-505F-C0F1C657F799}"/>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1:05</a:t>
            </a:r>
          </a:p>
        </p:txBody>
      </p:sp>
      <p:sp>
        <p:nvSpPr>
          <p:cNvPr id="262" name="TextBox 240">
            <a:extLst>
              <a:ext uri="{FF2B5EF4-FFF2-40B4-BE49-F238E27FC236}">
                <a16:creationId xmlns:a16="http://schemas.microsoft.com/office/drawing/2014/main" id="{F58342B6-F692-BCF6-A903-D39E06276DCA}"/>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1:04</a:t>
            </a:r>
          </a:p>
        </p:txBody>
      </p:sp>
      <p:sp>
        <p:nvSpPr>
          <p:cNvPr id="263" name="TextBox 241">
            <a:extLst>
              <a:ext uri="{FF2B5EF4-FFF2-40B4-BE49-F238E27FC236}">
                <a16:creationId xmlns:a16="http://schemas.microsoft.com/office/drawing/2014/main" id="{BAF7CF31-B28A-855C-39D2-4C722EFA894A}"/>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1:03</a:t>
            </a:r>
          </a:p>
        </p:txBody>
      </p:sp>
      <p:sp>
        <p:nvSpPr>
          <p:cNvPr id="264" name="TextBox 242">
            <a:extLst>
              <a:ext uri="{FF2B5EF4-FFF2-40B4-BE49-F238E27FC236}">
                <a16:creationId xmlns:a16="http://schemas.microsoft.com/office/drawing/2014/main" id="{4B7F3420-FD88-F5D1-F993-452E0F2485A6}"/>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1:02</a:t>
            </a:r>
          </a:p>
        </p:txBody>
      </p:sp>
      <p:sp>
        <p:nvSpPr>
          <p:cNvPr id="265" name="TextBox 243">
            <a:extLst>
              <a:ext uri="{FF2B5EF4-FFF2-40B4-BE49-F238E27FC236}">
                <a16:creationId xmlns:a16="http://schemas.microsoft.com/office/drawing/2014/main" id="{EBD2EE80-A0AE-A8A3-72C1-67E0182FC9BF}"/>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1:01</a:t>
            </a:r>
          </a:p>
        </p:txBody>
      </p:sp>
      <p:sp>
        <p:nvSpPr>
          <p:cNvPr id="266" name="TextBox 244">
            <a:extLst>
              <a:ext uri="{FF2B5EF4-FFF2-40B4-BE49-F238E27FC236}">
                <a16:creationId xmlns:a16="http://schemas.microsoft.com/office/drawing/2014/main" id="{60D2F18B-D471-4172-E5B8-224C276091AB}"/>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1:00</a:t>
            </a:r>
          </a:p>
        </p:txBody>
      </p:sp>
      <p:sp>
        <p:nvSpPr>
          <p:cNvPr id="267" name="TextBox 245">
            <a:extLst>
              <a:ext uri="{FF2B5EF4-FFF2-40B4-BE49-F238E27FC236}">
                <a16:creationId xmlns:a16="http://schemas.microsoft.com/office/drawing/2014/main" id="{0D34AE49-6A78-B8CC-2297-1A0C3C421A11}"/>
              </a:ext>
            </a:extLst>
          </p:cNvPr>
          <p:cNvSpPr txBox="1"/>
          <p:nvPr/>
        </p:nvSpPr>
        <p:spPr>
          <a:xfrm>
            <a:off x="340959" y="4781521"/>
            <a:ext cx="2520000" cy="1323439"/>
          </a:xfrm>
          <a:prstGeom prst="rect">
            <a:avLst/>
          </a:prstGeom>
          <a:noFill/>
        </p:spPr>
        <p:txBody>
          <a:bodyPr wrap="square" rtlCol="0">
            <a:spAutoFit/>
          </a:bodyPr>
          <a:lstStyle/>
          <a:p>
            <a:pPr algn="ct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1:09</a:t>
            </a:r>
          </a:p>
        </p:txBody>
      </p:sp>
      <p:sp>
        <p:nvSpPr>
          <p:cNvPr id="268" name="TextBox 246">
            <a:extLst>
              <a:ext uri="{FF2B5EF4-FFF2-40B4-BE49-F238E27FC236}">
                <a16:creationId xmlns:a16="http://schemas.microsoft.com/office/drawing/2014/main" id="{0D3D0D9E-F5AC-87DA-35DD-1A0420373B08}"/>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58</a:t>
            </a:r>
          </a:p>
        </p:txBody>
      </p:sp>
      <p:sp>
        <p:nvSpPr>
          <p:cNvPr id="269" name="TextBox 247">
            <a:extLst>
              <a:ext uri="{FF2B5EF4-FFF2-40B4-BE49-F238E27FC236}">
                <a16:creationId xmlns:a16="http://schemas.microsoft.com/office/drawing/2014/main" id="{76135EFF-DD20-029F-7E4F-0F09F7AB0EE6}"/>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57</a:t>
            </a:r>
          </a:p>
        </p:txBody>
      </p:sp>
      <p:sp>
        <p:nvSpPr>
          <p:cNvPr id="270" name="TextBox 248">
            <a:extLst>
              <a:ext uri="{FF2B5EF4-FFF2-40B4-BE49-F238E27FC236}">
                <a16:creationId xmlns:a16="http://schemas.microsoft.com/office/drawing/2014/main" id="{59142054-5F66-06FB-044B-85B7E48F1747}"/>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56</a:t>
            </a:r>
          </a:p>
        </p:txBody>
      </p:sp>
      <p:sp>
        <p:nvSpPr>
          <p:cNvPr id="271" name="TextBox 249">
            <a:extLst>
              <a:ext uri="{FF2B5EF4-FFF2-40B4-BE49-F238E27FC236}">
                <a16:creationId xmlns:a16="http://schemas.microsoft.com/office/drawing/2014/main" id="{213DC065-6742-ED39-D649-A60017C8AC21}"/>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55</a:t>
            </a:r>
          </a:p>
        </p:txBody>
      </p:sp>
      <p:sp>
        <p:nvSpPr>
          <p:cNvPr id="272" name="TextBox 250">
            <a:extLst>
              <a:ext uri="{FF2B5EF4-FFF2-40B4-BE49-F238E27FC236}">
                <a16:creationId xmlns:a16="http://schemas.microsoft.com/office/drawing/2014/main" id="{A12DACFD-9FBD-6D41-CB12-414C4774BA83}"/>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54</a:t>
            </a:r>
          </a:p>
        </p:txBody>
      </p:sp>
      <p:sp>
        <p:nvSpPr>
          <p:cNvPr id="273" name="TextBox 251">
            <a:extLst>
              <a:ext uri="{FF2B5EF4-FFF2-40B4-BE49-F238E27FC236}">
                <a16:creationId xmlns:a16="http://schemas.microsoft.com/office/drawing/2014/main" id="{4CE42A10-C6B7-BE2A-C4AD-24210BC5D4F8}"/>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53</a:t>
            </a:r>
          </a:p>
        </p:txBody>
      </p:sp>
      <p:sp>
        <p:nvSpPr>
          <p:cNvPr id="274" name="TextBox 252">
            <a:extLst>
              <a:ext uri="{FF2B5EF4-FFF2-40B4-BE49-F238E27FC236}">
                <a16:creationId xmlns:a16="http://schemas.microsoft.com/office/drawing/2014/main" id="{898BEE69-1E10-12B6-A65A-FF53DD0B08CB}"/>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52</a:t>
            </a:r>
          </a:p>
        </p:txBody>
      </p:sp>
      <p:sp>
        <p:nvSpPr>
          <p:cNvPr id="275" name="TextBox 253">
            <a:extLst>
              <a:ext uri="{FF2B5EF4-FFF2-40B4-BE49-F238E27FC236}">
                <a16:creationId xmlns:a16="http://schemas.microsoft.com/office/drawing/2014/main" id="{A9DE3E5F-40A2-E179-1BF3-7B0D85070BAC}"/>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51</a:t>
            </a:r>
          </a:p>
        </p:txBody>
      </p:sp>
      <p:sp>
        <p:nvSpPr>
          <p:cNvPr id="276" name="TextBox 254">
            <a:extLst>
              <a:ext uri="{FF2B5EF4-FFF2-40B4-BE49-F238E27FC236}">
                <a16:creationId xmlns:a16="http://schemas.microsoft.com/office/drawing/2014/main" id="{6C90FA7F-8B00-BE01-C8D1-0222B6663B0D}"/>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50</a:t>
            </a:r>
          </a:p>
        </p:txBody>
      </p:sp>
      <p:sp>
        <p:nvSpPr>
          <p:cNvPr id="277" name="TextBox 255">
            <a:extLst>
              <a:ext uri="{FF2B5EF4-FFF2-40B4-BE49-F238E27FC236}">
                <a16:creationId xmlns:a16="http://schemas.microsoft.com/office/drawing/2014/main" id="{37999B24-41E5-68EA-EB72-E8A7F4340080}"/>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59</a:t>
            </a:r>
          </a:p>
        </p:txBody>
      </p:sp>
      <p:sp>
        <p:nvSpPr>
          <p:cNvPr id="278" name="TextBox 256">
            <a:extLst>
              <a:ext uri="{FF2B5EF4-FFF2-40B4-BE49-F238E27FC236}">
                <a16:creationId xmlns:a16="http://schemas.microsoft.com/office/drawing/2014/main" id="{4D776852-1F4F-505C-68C9-D76B2ADD5089}"/>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48</a:t>
            </a:r>
          </a:p>
        </p:txBody>
      </p:sp>
      <p:sp>
        <p:nvSpPr>
          <p:cNvPr id="279" name="TextBox 257">
            <a:extLst>
              <a:ext uri="{FF2B5EF4-FFF2-40B4-BE49-F238E27FC236}">
                <a16:creationId xmlns:a16="http://schemas.microsoft.com/office/drawing/2014/main" id="{7F5F311D-D7D1-71BD-4786-AE5B95BB038A}"/>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47</a:t>
            </a:r>
          </a:p>
        </p:txBody>
      </p:sp>
      <p:sp>
        <p:nvSpPr>
          <p:cNvPr id="280" name="TextBox 258">
            <a:extLst>
              <a:ext uri="{FF2B5EF4-FFF2-40B4-BE49-F238E27FC236}">
                <a16:creationId xmlns:a16="http://schemas.microsoft.com/office/drawing/2014/main" id="{6206C4A0-AC5F-1220-CF96-1731DE16644B}"/>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46</a:t>
            </a:r>
          </a:p>
        </p:txBody>
      </p:sp>
      <p:sp>
        <p:nvSpPr>
          <p:cNvPr id="281" name="TextBox 259">
            <a:extLst>
              <a:ext uri="{FF2B5EF4-FFF2-40B4-BE49-F238E27FC236}">
                <a16:creationId xmlns:a16="http://schemas.microsoft.com/office/drawing/2014/main" id="{F6041B19-DB83-7D25-259D-997F36D4CC5B}"/>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45</a:t>
            </a:r>
          </a:p>
        </p:txBody>
      </p:sp>
      <p:sp>
        <p:nvSpPr>
          <p:cNvPr id="282" name="TextBox 260">
            <a:extLst>
              <a:ext uri="{FF2B5EF4-FFF2-40B4-BE49-F238E27FC236}">
                <a16:creationId xmlns:a16="http://schemas.microsoft.com/office/drawing/2014/main" id="{DB22296F-FF41-6361-18EE-E7409BBD103F}"/>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44</a:t>
            </a:r>
          </a:p>
        </p:txBody>
      </p:sp>
      <p:sp>
        <p:nvSpPr>
          <p:cNvPr id="283" name="TextBox 261">
            <a:extLst>
              <a:ext uri="{FF2B5EF4-FFF2-40B4-BE49-F238E27FC236}">
                <a16:creationId xmlns:a16="http://schemas.microsoft.com/office/drawing/2014/main" id="{81B98DEC-4030-5B17-C62D-E72865E217CB}"/>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43</a:t>
            </a:r>
          </a:p>
        </p:txBody>
      </p:sp>
      <p:sp>
        <p:nvSpPr>
          <p:cNvPr id="284" name="TextBox 262">
            <a:extLst>
              <a:ext uri="{FF2B5EF4-FFF2-40B4-BE49-F238E27FC236}">
                <a16:creationId xmlns:a16="http://schemas.microsoft.com/office/drawing/2014/main" id="{FE7FEF7F-5603-0E88-A773-481B3B8A4EAC}"/>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42</a:t>
            </a:r>
          </a:p>
        </p:txBody>
      </p:sp>
      <p:sp>
        <p:nvSpPr>
          <p:cNvPr id="285" name="TextBox 263">
            <a:extLst>
              <a:ext uri="{FF2B5EF4-FFF2-40B4-BE49-F238E27FC236}">
                <a16:creationId xmlns:a16="http://schemas.microsoft.com/office/drawing/2014/main" id="{5751AB93-0522-BC5E-2D2A-4CF1CA70D709}"/>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41</a:t>
            </a:r>
          </a:p>
        </p:txBody>
      </p:sp>
      <p:sp>
        <p:nvSpPr>
          <p:cNvPr id="286" name="TextBox 264">
            <a:extLst>
              <a:ext uri="{FF2B5EF4-FFF2-40B4-BE49-F238E27FC236}">
                <a16:creationId xmlns:a16="http://schemas.microsoft.com/office/drawing/2014/main" id="{12937545-29F8-5686-7CE2-9565E29B3B93}"/>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40</a:t>
            </a:r>
          </a:p>
        </p:txBody>
      </p:sp>
      <p:sp>
        <p:nvSpPr>
          <p:cNvPr id="287" name="TextBox 265">
            <a:extLst>
              <a:ext uri="{FF2B5EF4-FFF2-40B4-BE49-F238E27FC236}">
                <a16:creationId xmlns:a16="http://schemas.microsoft.com/office/drawing/2014/main" id="{9EE22C6B-F039-6852-94B8-7F64E63846A1}"/>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49</a:t>
            </a:r>
          </a:p>
        </p:txBody>
      </p:sp>
      <p:sp>
        <p:nvSpPr>
          <p:cNvPr id="288" name="TextBox 266">
            <a:extLst>
              <a:ext uri="{FF2B5EF4-FFF2-40B4-BE49-F238E27FC236}">
                <a16:creationId xmlns:a16="http://schemas.microsoft.com/office/drawing/2014/main" id="{2CB97122-35EB-6BAA-469E-1B1BD0F9AC56}"/>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38</a:t>
            </a:r>
          </a:p>
        </p:txBody>
      </p:sp>
      <p:sp>
        <p:nvSpPr>
          <p:cNvPr id="289" name="TextBox 267">
            <a:extLst>
              <a:ext uri="{FF2B5EF4-FFF2-40B4-BE49-F238E27FC236}">
                <a16:creationId xmlns:a16="http://schemas.microsoft.com/office/drawing/2014/main" id="{C610B94C-D8AD-F9BC-873B-6890CCCEB71D}"/>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37</a:t>
            </a:r>
          </a:p>
        </p:txBody>
      </p:sp>
      <p:sp>
        <p:nvSpPr>
          <p:cNvPr id="290" name="TextBox 268">
            <a:extLst>
              <a:ext uri="{FF2B5EF4-FFF2-40B4-BE49-F238E27FC236}">
                <a16:creationId xmlns:a16="http://schemas.microsoft.com/office/drawing/2014/main" id="{17FE7D25-838B-6D68-26C5-A0D65070D2EE}"/>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36</a:t>
            </a:r>
          </a:p>
        </p:txBody>
      </p:sp>
      <p:sp>
        <p:nvSpPr>
          <p:cNvPr id="291" name="TextBox 269">
            <a:extLst>
              <a:ext uri="{FF2B5EF4-FFF2-40B4-BE49-F238E27FC236}">
                <a16:creationId xmlns:a16="http://schemas.microsoft.com/office/drawing/2014/main" id="{1F8F1F15-079C-1F57-6AA8-4FE3E8661780}"/>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35</a:t>
            </a:r>
          </a:p>
        </p:txBody>
      </p:sp>
      <p:sp>
        <p:nvSpPr>
          <p:cNvPr id="292" name="TextBox 270">
            <a:extLst>
              <a:ext uri="{FF2B5EF4-FFF2-40B4-BE49-F238E27FC236}">
                <a16:creationId xmlns:a16="http://schemas.microsoft.com/office/drawing/2014/main" id="{9DB1BB23-2DC3-EBFF-6E66-C2154F81D577}"/>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34</a:t>
            </a:r>
          </a:p>
        </p:txBody>
      </p:sp>
      <p:sp>
        <p:nvSpPr>
          <p:cNvPr id="293" name="TextBox 271">
            <a:extLst>
              <a:ext uri="{FF2B5EF4-FFF2-40B4-BE49-F238E27FC236}">
                <a16:creationId xmlns:a16="http://schemas.microsoft.com/office/drawing/2014/main" id="{906D1C54-59CA-7CCB-1E9F-A0092459C47F}"/>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33</a:t>
            </a:r>
          </a:p>
        </p:txBody>
      </p:sp>
      <p:sp>
        <p:nvSpPr>
          <p:cNvPr id="294" name="TextBox 272">
            <a:extLst>
              <a:ext uri="{FF2B5EF4-FFF2-40B4-BE49-F238E27FC236}">
                <a16:creationId xmlns:a16="http://schemas.microsoft.com/office/drawing/2014/main" id="{6EA6665B-6C85-2A35-FB4A-EAA9C3B9E394}"/>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32</a:t>
            </a:r>
          </a:p>
        </p:txBody>
      </p:sp>
      <p:sp>
        <p:nvSpPr>
          <p:cNvPr id="295" name="TextBox 273">
            <a:extLst>
              <a:ext uri="{FF2B5EF4-FFF2-40B4-BE49-F238E27FC236}">
                <a16:creationId xmlns:a16="http://schemas.microsoft.com/office/drawing/2014/main" id="{64018DFF-2356-B097-A42F-A0BA2956DD2B}"/>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31</a:t>
            </a:r>
          </a:p>
        </p:txBody>
      </p:sp>
      <p:sp>
        <p:nvSpPr>
          <p:cNvPr id="296" name="TextBox 274">
            <a:extLst>
              <a:ext uri="{FF2B5EF4-FFF2-40B4-BE49-F238E27FC236}">
                <a16:creationId xmlns:a16="http://schemas.microsoft.com/office/drawing/2014/main" id="{485F6B04-1E30-6736-A575-CFC292D682A6}"/>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30</a:t>
            </a:r>
          </a:p>
        </p:txBody>
      </p:sp>
      <p:sp>
        <p:nvSpPr>
          <p:cNvPr id="297" name="TextBox 275">
            <a:extLst>
              <a:ext uri="{FF2B5EF4-FFF2-40B4-BE49-F238E27FC236}">
                <a16:creationId xmlns:a16="http://schemas.microsoft.com/office/drawing/2014/main" id="{238758AD-720B-4D8A-6C32-9063A2E63FB6}"/>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39</a:t>
            </a:r>
          </a:p>
        </p:txBody>
      </p:sp>
      <p:sp>
        <p:nvSpPr>
          <p:cNvPr id="298" name="TextBox 276">
            <a:extLst>
              <a:ext uri="{FF2B5EF4-FFF2-40B4-BE49-F238E27FC236}">
                <a16:creationId xmlns:a16="http://schemas.microsoft.com/office/drawing/2014/main" id="{9D2B9E3E-D791-D93E-D22B-3CBE2676A48C}"/>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28</a:t>
            </a:r>
          </a:p>
        </p:txBody>
      </p:sp>
      <p:sp>
        <p:nvSpPr>
          <p:cNvPr id="299" name="TextBox 277">
            <a:extLst>
              <a:ext uri="{FF2B5EF4-FFF2-40B4-BE49-F238E27FC236}">
                <a16:creationId xmlns:a16="http://schemas.microsoft.com/office/drawing/2014/main" id="{75836960-57F5-1B9F-CC8B-4DB00CAC9641}"/>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27</a:t>
            </a:r>
          </a:p>
        </p:txBody>
      </p:sp>
      <p:sp>
        <p:nvSpPr>
          <p:cNvPr id="300" name="TextBox 278">
            <a:extLst>
              <a:ext uri="{FF2B5EF4-FFF2-40B4-BE49-F238E27FC236}">
                <a16:creationId xmlns:a16="http://schemas.microsoft.com/office/drawing/2014/main" id="{6D19CBEE-10B7-90E0-BEDA-A2F7BB186E62}"/>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26</a:t>
            </a:r>
          </a:p>
        </p:txBody>
      </p:sp>
      <p:sp>
        <p:nvSpPr>
          <p:cNvPr id="301" name="TextBox 279">
            <a:extLst>
              <a:ext uri="{FF2B5EF4-FFF2-40B4-BE49-F238E27FC236}">
                <a16:creationId xmlns:a16="http://schemas.microsoft.com/office/drawing/2014/main" id="{5A001E90-F8E6-C641-BF4E-98813EEA3682}"/>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25</a:t>
            </a:r>
          </a:p>
        </p:txBody>
      </p:sp>
      <p:sp>
        <p:nvSpPr>
          <p:cNvPr id="302" name="TextBox 280">
            <a:extLst>
              <a:ext uri="{FF2B5EF4-FFF2-40B4-BE49-F238E27FC236}">
                <a16:creationId xmlns:a16="http://schemas.microsoft.com/office/drawing/2014/main" id="{F60B5DBA-7318-3A97-9EC5-4F3CFEF34391}"/>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24</a:t>
            </a:r>
          </a:p>
        </p:txBody>
      </p:sp>
      <p:sp>
        <p:nvSpPr>
          <p:cNvPr id="303" name="TextBox 281">
            <a:extLst>
              <a:ext uri="{FF2B5EF4-FFF2-40B4-BE49-F238E27FC236}">
                <a16:creationId xmlns:a16="http://schemas.microsoft.com/office/drawing/2014/main" id="{9543F7AB-13B9-3545-0FC8-B246444D821A}"/>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23</a:t>
            </a:r>
          </a:p>
        </p:txBody>
      </p:sp>
      <p:sp>
        <p:nvSpPr>
          <p:cNvPr id="304" name="TextBox 282">
            <a:extLst>
              <a:ext uri="{FF2B5EF4-FFF2-40B4-BE49-F238E27FC236}">
                <a16:creationId xmlns:a16="http://schemas.microsoft.com/office/drawing/2014/main" id="{790F64F5-3546-1F72-A7E6-10F028678147}"/>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22</a:t>
            </a:r>
          </a:p>
        </p:txBody>
      </p:sp>
      <p:sp>
        <p:nvSpPr>
          <p:cNvPr id="305" name="TextBox 283">
            <a:extLst>
              <a:ext uri="{FF2B5EF4-FFF2-40B4-BE49-F238E27FC236}">
                <a16:creationId xmlns:a16="http://schemas.microsoft.com/office/drawing/2014/main" id="{0E95F6A2-A70F-2B6B-B59D-84E702571469}"/>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21</a:t>
            </a:r>
          </a:p>
        </p:txBody>
      </p:sp>
      <p:sp>
        <p:nvSpPr>
          <p:cNvPr id="306" name="TextBox 284">
            <a:extLst>
              <a:ext uri="{FF2B5EF4-FFF2-40B4-BE49-F238E27FC236}">
                <a16:creationId xmlns:a16="http://schemas.microsoft.com/office/drawing/2014/main" id="{D39B0688-6D74-94FF-EEE1-B37368A9A2A4}"/>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20</a:t>
            </a:r>
          </a:p>
        </p:txBody>
      </p:sp>
      <p:sp>
        <p:nvSpPr>
          <p:cNvPr id="307" name="TextBox 285">
            <a:extLst>
              <a:ext uri="{FF2B5EF4-FFF2-40B4-BE49-F238E27FC236}">
                <a16:creationId xmlns:a16="http://schemas.microsoft.com/office/drawing/2014/main" id="{CF337670-FBBB-7FCB-271B-DD78231FC37D}"/>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29</a:t>
            </a:r>
          </a:p>
        </p:txBody>
      </p:sp>
      <p:sp>
        <p:nvSpPr>
          <p:cNvPr id="308" name="TextBox 286">
            <a:extLst>
              <a:ext uri="{FF2B5EF4-FFF2-40B4-BE49-F238E27FC236}">
                <a16:creationId xmlns:a16="http://schemas.microsoft.com/office/drawing/2014/main" id="{8996F75C-37C8-38CF-9E7E-57D0AFA2136E}"/>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18</a:t>
            </a:r>
          </a:p>
        </p:txBody>
      </p:sp>
      <p:sp>
        <p:nvSpPr>
          <p:cNvPr id="309" name="TextBox 287">
            <a:extLst>
              <a:ext uri="{FF2B5EF4-FFF2-40B4-BE49-F238E27FC236}">
                <a16:creationId xmlns:a16="http://schemas.microsoft.com/office/drawing/2014/main" id="{AF609E91-78C4-FAC0-5CFD-932918D354E5}"/>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17</a:t>
            </a:r>
          </a:p>
        </p:txBody>
      </p:sp>
      <p:sp>
        <p:nvSpPr>
          <p:cNvPr id="310" name="TextBox 288">
            <a:extLst>
              <a:ext uri="{FF2B5EF4-FFF2-40B4-BE49-F238E27FC236}">
                <a16:creationId xmlns:a16="http://schemas.microsoft.com/office/drawing/2014/main" id="{E14F2064-8722-A0AC-18E9-4438FDC99E09}"/>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16</a:t>
            </a:r>
          </a:p>
        </p:txBody>
      </p:sp>
      <p:sp>
        <p:nvSpPr>
          <p:cNvPr id="311" name="TextBox 289">
            <a:extLst>
              <a:ext uri="{FF2B5EF4-FFF2-40B4-BE49-F238E27FC236}">
                <a16:creationId xmlns:a16="http://schemas.microsoft.com/office/drawing/2014/main" id="{79A30C31-A11B-7F0D-4846-CB2DB9015DB2}"/>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15</a:t>
            </a:r>
          </a:p>
        </p:txBody>
      </p:sp>
      <p:sp>
        <p:nvSpPr>
          <p:cNvPr id="312" name="TextBox 290">
            <a:extLst>
              <a:ext uri="{FF2B5EF4-FFF2-40B4-BE49-F238E27FC236}">
                <a16:creationId xmlns:a16="http://schemas.microsoft.com/office/drawing/2014/main" id="{1184C445-68A6-3A5C-3746-D5100B2DC8E3}"/>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14</a:t>
            </a:r>
          </a:p>
        </p:txBody>
      </p:sp>
      <p:sp>
        <p:nvSpPr>
          <p:cNvPr id="313" name="TextBox 291">
            <a:extLst>
              <a:ext uri="{FF2B5EF4-FFF2-40B4-BE49-F238E27FC236}">
                <a16:creationId xmlns:a16="http://schemas.microsoft.com/office/drawing/2014/main" id="{6710CA7E-D022-92A0-C74F-779BE52DB3CA}"/>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13</a:t>
            </a:r>
          </a:p>
        </p:txBody>
      </p:sp>
      <p:sp>
        <p:nvSpPr>
          <p:cNvPr id="314" name="TextBox 292">
            <a:extLst>
              <a:ext uri="{FF2B5EF4-FFF2-40B4-BE49-F238E27FC236}">
                <a16:creationId xmlns:a16="http://schemas.microsoft.com/office/drawing/2014/main" id="{524993F5-0880-7B9E-D579-86D0C6971DE4}"/>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12</a:t>
            </a:r>
          </a:p>
        </p:txBody>
      </p:sp>
      <p:sp>
        <p:nvSpPr>
          <p:cNvPr id="315" name="TextBox 293">
            <a:extLst>
              <a:ext uri="{FF2B5EF4-FFF2-40B4-BE49-F238E27FC236}">
                <a16:creationId xmlns:a16="http://schemas.microsoft.com/office/drawing/2014/main" id="{50794A3A-48DD-8509-9C1D-3C7D40C83FEC}"/>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11</a:t>
            </a:r>
          </a:p>
        </p:txBody>
      </p:sp>
      <p:sp>
        <p:nvSpPr>
          <p:cNvPr id="316" name="TextBox 294">
            <a:extLst>
              <a:ext uri="{FF2B5EF4-FFF2-40B4-BE49-F238E27FC236}">
                <a16:creationId xmlns:a16="http://schemas.microsoft.com/office/drawing/2014/main" id="{F73C1FE8-3A47-FD5B-147F-A4D3E2D4F1AE}"/>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10</a:t>
            </a:r>
          </a:p>
        </p:txBody>
      </p:sp>
      <p:sp>
        <p:nvSpPr>
          <p:cNvPr id="317" name="TextBox 295">
            <a:extLst>
              <a:ext uri="{FF2B5EF4-FFF2-40B4-BE49-F238E27FC236}">
                <a16:creationId xmlns:a16="http://schemas.microsoft.com/office/drawing/2014/main" id="{22AFE2E7-170A-79B0-6B8F-5215528D9251}"/>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19</a:t>
            </a:r>
          </a:p>
        </p:txBody>
      </p:sp>
      <p:sp>
        <p:nvSpPr>
          <p:cNvPr id="318" name="TextBox 296">
            <a:extLst>
              <a:ext uri="{FF2B5EF4-FFF2-40B4-BE49-F238E27FC236}">
                <a16:creationId xmlns:a16="http://schemas.microsoft.com/office/drawing/2014/main" id="{90997700-42C3-2ADC-C3F5-195BD974A7B6}"/>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08</a:t>
            </a:r>
          </a:p>
        </p:txBody>
      </p:sp>
      <p:sp>
        <p:nvSpPr>
          <p:cNvPr id="319" name="TextBox 297">
            <a:extLst>
              <a:ext uri="{FF2B5EF4-FFF2-40B4-BE49-F238E27FC236}">
                <a16:creationId xmlns:a16="http://schemas.microsoft.com/office/drawing/2014/main" id="{72541169-B971-EE2B-3541-A259C9476829}"/>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07</a:t>
            </a:r>
          </a:p>
        </p:txBody>
      </p:sp>
      <p:sp>
        <p:nvSpPr>
          <p:cNvPr id="320" name="TextBox 298">
            <a:extLst>
              <a:ext uri="{FF2B5EF4-FFF2-40B4-BE49-F238E27FC236}">
                <a16:creationId xmlns:a16="http://schemas.microsoft.com/office/drawing/2014/main" id="{54CCF483-84AA-AED0-9336-1A69684F2904}"/>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06</a:t>
            </a:r>
          </a:p>
        </p:txBody>
      </p:sp>
      <p:sp>
        <p:nvSpPr>
          <p:cNvPr id="321" name="TextBox 299">
            <a:extLst>
              <a:ext uri="{FF2B5EF4-FFF2-40B4-BE49-F238E27FC236}">
                <a16:creationId xmlns:a16="http://schemas.microsoft.com/office/drawing/2014/main" id="{69DC1027-3056-E1FB-1A64-768FDA581875}"/>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05</a:t>
            </a:r>
          </a:p>
        </p:txBody>
      </p:sp>
      <p:sp>
        <p:nvSpPr>
          <p:cNvPr id="322" name="TextBox 300">
            <a:extLst>
              <a:ext uri="{FF2B5EF4-FFF2-40B4-BE49-F238E27FC236}">
                <a16:creationId xmlns:a16="http://schemas.microsoft.com/office/drawing/2014/main" id="{813043F0-11BE-CB9A-AAC6-A6AA68A207C6}"/>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04</a:t>
            </a:r>
          </a:p>
        </p:txBody>
      </p:sp>
      <p:sp>
        <p:nvSpPr>
          <p:cNvPr id="323" name="TextBox 301">
            <a:extLst>
              <a:ext uri="{FF2B5EF4-FFF2-40B4-BE49-F238E27FC236}">
                <a16:creationId xmlns:a16="http://schemas.microsoft.com/office/drawing/2014/main" id="{41142371-6283-23B8-3567-11C1D2D06199}"/>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03</a:t>
            </a:r>
          </a:p>
        </p:txBody>
      </p:sp>
      <p:sp>
        <p:nvSpPr>
          <p:cNvPr id="324" name="TextBox 302">
            <a:extLst>
              <a:ext uri="{FF2B5EF4-FFF2-40B4-BE49-F238E27FC236}">
                <a16:creationId xmlns:a16="http://schemas.microsoft.com/office/drawing/2014/main" id="{4CD2ECE7-B58B-0F9E-4672-AC4E22539E2F}"/>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02</a:t>
            </a:r>
          </a:p>
        </p:txBody>
      </p:sp>
      <p:sp>
        <p:nvSpPr>
          <p:cNvPr id="325" name="TextBox 303">
            <a:extLst>
              <a:ext uri="{FF2B5EF4-FFF2-40B4-BE49-F238E27FC236}">
                <a16:creationId xmlns:a16="http://schemas.microsoft.com/office/drawing/2014/main" id="{13A491D2-3FC4-A9A9-8F85-85DEE093A175}"/>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01</a:t>
            </a:r>
          </a:p>
        </p:txBody>
      </p:sp>
      <p:sp>
        <p:nvSpPr>
          <p:cNvPr id="326" name="TextBox 304">
            <a:extLst>
              <a:ext uri="{FF2B5EF4-FFF2-40B4-BE49-F238E27FC236}">
                <a16:creationId xmlns:a16="http://schemas.microsoft.com/office/drawing/2014/main" id="{3D71418A-DA43-3D45-3FBF-46CDB224EE32}"/>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00</a:t>
            </a:r>
          </a:p>
        </p:txBody>
      </p:sp>
      <p:sp>
        <p:nvSpPr>
          <p:cNvPr id="327" name="TextBox 305">
            <a:extLst>
              <a:ext uri="{FF2B5EF4-FFF2-40B4-BE49-F238E27FC236}">
                <a16:creationId xmlns:a16="http://schemas.microsoft.com/office/drawing/2014/main" id="{CCC613F4-ACB1-93F6-23C9-F67A452F884E}"/>
              </a:ext>
            </a:extLst>
          </p:cNvPr>
          <p:cNvSpPr txBox="1"/>
          <p:nvPr/>
        </p:nvSpPr>
        <p:spPr>
          <a:xfrm>
            <a:off x="340959" y="4781521"/>
            <a:ext cx="2520000" cy="1323439"/>
          </a:xfrm>
          <a:prstGeom prst="rect">
            <a:avLst/>
          </a:prstGeom>
          <a:noFill/>
        </p:spPr>
        <p:txBody>
          <a:bodyPr wrap="square" rtlCol="0">
            <a:spAutoFit/>
          </a:bodyPr>
          <a:lstStyle/>
          <a:p>
            <a:pPr algn="r"/>
            <a:r>
              <a:rPr lang="en-NL" sz="8000" dirty="0">
                <a:solidFill>
                  <a:schemeClr val="bg1"/>
                </a:solidFill>
                <a:latin typeface="Arial" panose="020B0604020202020204" pitchFamily="34" charset="0"/>
                <a:ea typeface="HGMaruGothicMPRO" panose="020F0600000000000000" pitchFamily="34" charset="-128"/>
                <a:cs typeface="Arial" panose="020B0604020202020204" pitchFamily="34" charset="0"/>
              </a:rPr>
              <a:t>09</a:t>
            </a:r>
          </a:p>
        </p:txBody>
      </p:sp>
      <p:pic>
        <p:nvPicPr>
          <p:cNvPr id="328" name="Play button" descr="Icon&#10;&#10;Description automatically generated">
            <a:extLst>
              <a:ext uri="{FF2B5EF4-FFF2-40B4-BE49-F238E27FC236}">
                <a16:creationId xmlns:a16="http://schemas.microsoft.com/office/drawing/2014/main" id="{4D9D84EA-ABB5-F75C-AD7E-406A32792519}"/>
              </a:ext>
            </a:extLst>
          </p:cNvPr>
          <p:cNvPicPr>
            <a:picLocks noChangeAspect="1"/>
          </p:cNvPicPr>
          <p:nvPr/>
        </p:nvPicPr>
        <p:blipFill>
          <a:blip r:embed="rId7"/>
          <a:stretch>
            <a:fillRect/>
          </a:stretch>
        </p:blipFill>
        <p:spPr>
          <a:xfrm>
            <a:off x="1197180" y="5949573"/>
            <a:ext cx="807558" cy="807558"/>
          </a:xfrm>
          <a:prstGeom prst="rect">
            <a:avLst/>
          </a:prstGeom>
        </p:spPr>
      </p:pic>
    </p:spTree>
    <p:extLst>
      <p:ext uri="{BB962C8B-B14F-4D97-AF65-F5344CB8AC3E}">
        <p14:creationId xmlns:p14="http://schemas.microsoft.com/office/powerpoint/2010/main" val="54603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anim calcmode="lin" valueType="num">
                                      <p:cBhvr>
                                        <p:cTn id="12" dur="500" fill="hold"/>
                                        <p:tgtEl>
                                          <p:spTgt spid="14"/>
                                        </p:tgtEl>
                                        <p:attrNameLst>
                                          <p:attrName>ppt_x</p:attrName>
                                        </p:attrNameLst>
                                      </p:cBhvr>
                                      <p:tavLst>
                                        <p:tav tm="0">
                                          <p:val>
                                            <p:strVal val="#ppt_x"/>
                                          </p:val>
                                        </p:tav>
                                        <p:tav tm="100000">
                                          <p:val>
                                            <p:strVal val="#ppt_x"/>
                                          </p:val>
                                        </p:tav>
                                      </p:tavLst>
                                    </p:anim>
                                    <p:anim calcmode="lin" valueType="num">
                                      <p:cBhvr>
                                        <p:cTn id="13" dur="450" decel="100000" fill="hold"/>
                                        <p:tgtEl>
                                          <p:spTgt spid="14"/>
                                        </p:tgtEl>
                                        <p:attrNameLst>
                                          <p:attrName>ppt_y</p:attrName>
                                        </p:attrNameLst>
                                      </p:cBhvr>
                                      <p:tavLst>
                                        <p:tav tm="0">
                                          <p:val>
                                            <p:strVal val="#ppt_y+1"/>
                                          </p:val>
                                        </p:tav>
                                        <p:tav tm="100000">
                                          <p:val>
                                            <p:strVal val="#ppt_y-.03"/>
                                          </p:val>
                                        </p:tav>
                                      </p:tavLst>
                                    </p:anim>
                                    <p:anim calcmode="lin" valueType="num">
                                      <p:cBhvr>
                                        <p:cTn id="14" dur="50" accel="100000" fill="hold">
                                          <p:stCondLst>
                                            <p:cond delay="450"/>
                                          </p:stCondLst>
                                        </p:cTn>
                                        <p:tgtEl>
                                          <p:spTgt spid="14"/>
                                        </p:tgtEl>
                                        <p:attrNameLst>
                                          <p:attrName>ppt_y</p:attrName>
                                        </p:attrNameLst>
                                      </p:cBhvr>
                                      <p:tavLst>
                                        <p:tav tm="0">
                                          <p:val>
                                            <p:strVal val="#ppt_y-.03"/>
                                          </p:val>
                                        </p:tav>
                                        <p:tav tm="100000">
                                          <p:val>
                                            <p:strVal val="#ppt_y"/>
                                          </p:val>
                                        </p:tav>
                                      </p:tavLst>
                                    </p:anim>
                                  </p:childTnLst>
                                </p:cTn>
                              </p:par>
                              <p:par>
                                <p:cTn id="15" presetID="37"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strVal val="#ppt_x"/>
                                          </p:val>
                                        </p:tav>
                                        <p:tav tm="100000">
                                          <p:val>
                                            <p:strVal val="#ppt_x"/>
                                          </p:val>
                                        </p:tav>
                                      </p:tavLst>
                                    </p:anim>
                                    <p:anim calcmode="lin" valueType="num">
                                      <p:cBhvr>
                                        <p:cTn id="19" dur="450" decel="100000" fill="hold"/>
                                        <p:tgtEl>
                                          <p:spTgt spid="15"/>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328"/>
                    </p:tgtEl>
                  </p:cond>
                </p:stCondLst>
                <p:endSync evt="end" delay="0">
                  <p:rtn val="all"/>
                </p:endSync>
                <p:childTnLst>
                  <p:par>
                    <p:cTn id="22" fill="hold">
                      <p:stCondLst>
                        <p:cond delay="0"/>
                      </p:stCondLst>
                      <p:childTnLst>
                        <p:par>
                          <p:cTn id="23" fill="hold">
                            <p:stCondLst>
                              <p:cond delay="0"/>
                            </p:stCondLst>
                            <p:childTnLst>
                              <p:par>
                                <p:cTn id="24" presetID="6" presetClass="emph" presetSubtype="0" autoRev="1" fill="hold" nodeType="clickEffect">
                                  <p:stCondLst>
                                    <p:cond delay="0"/>
                                  </p:stCondLst>
                                  <p:childTnLst>
                                    <p:animScale>
                                      <p:cBhvr>
                                        <p:cTn id="25" dur="100" fill="hold"/>
                                        <p:tgtEl>
                                          <p:spTgt spid="328"/>
                                        </p:tgtEl>
                                      </p:cBhvr>
                                      <p:by x="90000" y="90000"/>
                                    </p:animScale>
                                  </p:childTnLst>
                                </p:cTn>
                              </p:par>
                            </p:childTnLst>
                          </p:cTn>
                        </p:par>
                        <p:par>
                          <p:cTn id="26" fill="hold">
                            <p:stCondLst>
                              <p:cond delay="200"/>
                            </p:stCondLst>
                            <p:childTnLst>
                              <p:par>
                                <p:cTn id="27" presetID="1" presetClass="exit" presetSubtype="0" fill="hold" nodeType="afterEffect">
                                  <p:stCondLst>
                                    <p:cond delay="0"/>
                                  </p:stCondLst>
                                  <p:childTnLst>
                                    <p:set>
                                      <p:cBhvr>
                                        <p:cTn id="28" dur="1" fill="hold">
                                          <p:stCondLst>
                                            <p:cond delay="0"/>
                                          </p:stCondLst>
                                        </p:cTn>
                                        <p:tgtEl>
                                          <p:spTgt spid="328"/>
                                        </p:tgtEl>
                                        <p:attrNameLst>
                                          <p:attrName>style.visibility</p:attrName>
                                        </p:attrNameLst>
                                      </p:cBhvr>
                                      <p:to>
                                        <p:strVal val="hidden"/>
                                      </p:to>
                                    </p:set>
                                  </p:childTnLst>
                                </p:cTn>
                              </p:par>
                            </p:childTnLst>
                          </p:cTn>
                        </p:par>
                        <p:par>
                          <p:cTn id="29" fill="hold">
                            <p:stCondLst>
                              <p:cond delay="200"/>
                            </p:stCondLst>
                            <p:childTnLst>
                              <p:par>
                                <p:cTn id="30" presetID="1" presetClass="exit" presetSubtype="0" fill="hold" grpId="0" nodeType="afterEffect">
                                  <p:stCondLst>
                                    <p:cond delay="1000"/>
                                  </p:stCondLst>
                                  <p:childTnLst>
                                    <p:set>
                                      <p:cBhvr>
                                        <p:cTn id="31" dur="1" fill="hold">
                                          <p:stCondLst>
                                            <p:cond delay="0"/>
                                          </p:stCondLst>
                                        </p:cTn>
                                        <p:tgtEl>
                                          <p:spTgt spid="17"/>
                                        </p:tgtEl>
                                        <p:attrNameLst>
                                          <p:attrName>style.visibility</p:attrName>
                                        </p:attrNameLst>
                                      </p:cBhvr>
                                      <p:to>
                                        <p:strVal val="hidden"/>
                                      </p:to>
                                    </p:set>
                                  </p:childTnLst>
                                </p:cTn>
                              </p:par>
                            </p:childTnLst>
                          </p:cTn>
                        </p:par>
                        <p:par>
                          <p:cTn id="32" fill="hold">
                            <p:stCondLst>
                              <p:cond delay="1200"/>
                            </p:stCondLst>
                            <p:childTnLst>
                              <p:par>
                                <p:cTn id="33" presetID="1"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par>
                          <p:cTn id="35" fill="hold">
                            <p:stCondLst>
                              <p:cond delay="1200"/>
                            </p:stCondLst>
                            <p:childTnLst>
                              <p:par>
                                <p:cTn id="36" presetID="1" presetClass="exit" presetSubtype="0" fill="hold" grpId="1" nodeType="afterEffect">
                                  <p:stCondLst>
                                    <p:cond delay="1000"/>
                                  </p:stCondLst>
                                  <p:childTnLst>
                                    <p:set>
                                      <p:cBhvr>
                                        <p:cTn id="37" dur="1" fill="hold">
                                          <p:stCondLst>
                                            <p:cond delay="0"/>
                                          </p:stCondLst>
                                        </p:cTn>
                                        <p:tgtEl>
                                          <p:spTgt spid="32"/>
                                        </p:tgtEl>
                                        <p:attrNameLst>
                                          <p:attrName>style.visibility</p:attrName>
                                        </p:attrNameLst>
                                      </p:cBhvr>
                                      <p:to>
                                        <p:strVal val="hidden"/>
                                      </p:to>
                                    </p:set>
                                  </p:childTnLst>
                                </p:cTn>
                              </p:par>
                            </p:childTnLst>
                          </p:cTn>
                        </p:par>
                        <p:par>
                          <p:cTn id="38" fill="hold">
                            <p:stCondLst>
                              <p:cond delay="2200"/>
                            </p:stCondLst>
                            <p:childTnLst>
                              <p:par>
                                <p:cTn id="39" presetID="1"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par>
                          <p:cTn id="41" fill="hold">
                            <p:stCondLst>
                              <p:cond delay="2200"/>
                            </p:stCondLst>
                            <p:childTnLst>
                              <p:par>
                                <p:cTn id="42" presetID="1" presetClass="exit" presetSubtype="0" fill="hold" grpId="1" nodeType="afterEffect">
                                  <p:stCondLst>
                                    <p:cond delay="1000"/>
                                  </p:stCondLst>
                                  <p:childTnLst>
                                    <p:set>
                                      <p:cBhvr>
                                        <p:cTn id="43" dur="1" fill="hold">
                                          <p:stCondLst>
                                            <p:cond delay="0"/>
                                          </p:stCondLst>
                                        </p:cTn>
                                        <p:tgtEl>
                                          <p:spTgt spid="19"/>
                                        </p:tgtEl>
                                        <p:attrNameLst>
                                          <p:attrName>style.visibility</p:attrName>
                                        </p:attrNameLst>
                                      </p:cBhvr>
                                      <p:to>
                                        <p:strVal val="hidden"/>
                                      </p:to>
                                    </p:set>
                                  </p:childTnLst>
                                </p:cTn>
                              </p:par>
                            </p:childTnLst>
                          </p:cTn>
                        </p:par>
                        <p:par>
                          <p:cTn id="44" fill="hold">
                            <p:stCondLst>
                              <p:cond delay="3200"/>
                            </p:stCondLst>
                            <p:childTnLst>
                              <p:par>
                                <p:cTn id="45" presetID="1"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par>
                          <p:cTn id="47" fill="hold">
                            <p:stCondLst>
                              <p:cond delay="3200"/>
                            </p:stCondLst>
                            <p:childTnLst>
                              <p:par>
                                <p:cTn id="48" presetID="1" presetClass="exit" presetSubtype="0" fill="hold" grpId="1" nodeType="afterEffect">
                                  <p:stCondLst>
                                    <p:cond delay="1000"/>
                                  </p:stCondLst>
                                  <p:childTnLst>
                                    <p:set>
                                      <p:cBhvr>
                                        <p:cTn id="49" dur="1" fill="hold">
                                          <p:stCondLst>
                                            <p:cond delay="0"/>
                                          </p:stCondLst>
                                        </p:cTn>
                                        <p:tgtEl>
                                          <p:spTgt spid="20"/>
                                        </p:tgtEl>
                                        <p:attrNameLst>
                                          <p:attrName>style.visibility</p:attrName>
                                        </p:attrNameLst>
                                      </p:cBhvr>
                                      <p:to>
                                        <p:strVal val="hidden"/>
                                      </p:to>
                                    </p:set>
                                  </p:childTnLst>
                                </p:cTn>
                              </p:par>
                            </p:childTnLst>
                          </p:cTn>
                        </p:par>
                        <p:par>
                          <p:cTn id="50" fill="hold">
                            <p:stCondLst>
                              <p:cond delay="4200"/>
                            </p:stCondLst>
                            <p:childTnLst>
                              <p:par>
                                <p:cTn id="51" presetID="1"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par>
                          <p:cTn id="53" fill="hold">
                            <p:stCondLst>
                              <p:cond delay="4200"/>
                            </p:stCondLst>
                            <p:childTnLst>
                              <p:par>
                                <p:cTn id="54" presetID="1" presetClass="exit" presetSubtype="0" fill="hold" grpId="1" nodeType="afterEffect">
                                  <p:stCondLst>
                                    <p:cond delay="1000"/>
                                  </p:stCondLst>
                                  <p:childTnLst>
                                    <p:set>
                                      <p:cBhvr>
                                        <p:cTn id="55" dur="1" fill="hold">
                                          <p:stCondLst>
                                            <p:cond delay="0"/>
                                          </p:stCondLst>
                                        </p:cTn>
                                        <p:tgtEl>
                                          <p:spTgt spid="21"/>
                                        </p:tgtEl>
                                        <p:attrNameLst>
                                          <p:attrName>style.visibility</p:attrName>
                                        </p:attrNameLst>
                                      </p:cBhvr>
                                      <p:to>
                                        <p:strVal val="hidden"/>
                                      </p:to>
                                    </p:set>
                                  </p:childTnLst>
                                </p:cTn>
                              </p:par>
                            </p:childTnLst>
                          </p:cTn>
                        </p:par>
                        <p:par>
                          <p:cTn id="56" fill="hold">
                            <p:stCondLst>
                              <p:cond delay="5200"/>
                            </p:stCondLst>
                            <p:childTnLst>
                              <p:par>
                                <p:cTn id="57" presetID="1"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par>
                          <p:cTn id="59" fill="hold">
                            <p:stCondLst>
                              <p:cond delay="5200"/>
                            </p:stCondLst>
                            <p:childTnLst>
                              <p:par>
                                <p:cTn id="60" presetID="1" presetClass="exit" presetSubtype="0" fill="hold" grpId="1" nodeType="afterEffect">
                                  <p:stCondLst>
                                    <p:cond delay="1000"/>
                                  </p:stCondLst>
                                  <p:childTnLst>
                                    <p:set>
                                      <p:cBhvr>
                                        <p:cTn id="61" dur="1" fill="hold">
                                          <p:stCondLst>
                                            <p:cond delay="0"/>
                                          </p:stCondLst>
                                        </p:cTn>
                                        <p:tgtEl>
                                          <p:spTgt spid="22"/>
                                        </p:tgtEl>
                                        <p:attrNameLst>
                                          <p:attrName>style.visibility</p:attrName>
                                        </p:attrNameLst>
                                      </p:cBhvr>
                                      <p:to>
                                        <p:strVal val="hidden"/>
                                      </p:to>
                                    </p:set>
                                  </p:childTnLst>
                                </p:cTn>
                              </p:par>
                            </p:childTnLst>
                          </p:cTn>
                        </p:par>
                        <p:par>
                          <p:cTn id="62" fill="hold">
                            <p:stCondLst>
                              <p:cond delay="6200"/>
                            </p:stCondLst>
                            <p:childTnLst>
                              <p:par>
                                <p:cTn id="63" presetID="1" presetClass="entr" presetSubtype="0"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childTnLst>
                          </p:cTn>
                        </p:par>
                        <p:par>
                          <p:cTn id="65" fill="hold">
                            <p:stCondLst>
                              <p:cond delay="6200"/>
                            </p:stCondLst>
                            <p:childTnLst>
                              <p:par>
                                <p:cTn id="66" presetID="1" presetClass="exit" presetSubtype="0" fill="hold" grpId="1" nodeType="afterEffect">
                                  <p:stCondLst>
                                    <p:cond delay="1000"/>
                                  </p:stCondLst>
                                  <p:childTnLst>
                                    <p:set>
                                      <p:cBhvr>
                                        <p:cTn id="67" dur="1" fill="hold">
                                          <p:stCondLst>
                                            <p:cond delay="0"/>
                                          </p:stCondLst>
                                        </p:cTn>
                                        <p:tgtEl>
                                          <p:spTgt spid="23"/>
                                        </p:tgtEl>
                                        <p:attrNameLst>
                                          <p:attrName>style.visibility</p:attrName>
                                        </p:attrNameLst>
                                      </p:cBhvr>
                                      <p:to>
                                        <p:strVal val="hidden"/>
                                      </p:to>
                                    </p:set>
                                  </p:childTnLst>
                                </p:cTn>
                              </p:par>
                            </p:childTnLst>
                          </p:cTn>
                        </p:par>
                        <p:par>
                          <p:cTn id="68" fill="hold">
                            <p:stCondLst>
                              <p:cond delay="7200"/>
                            </p:stCondLst>
                            <p:childTnLst>
                              <p:par>
                                <p:cTn id="69" presetID="1"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par>
                          <p:cTn id="71" fill="hold">
                            <p:stCondLst>
                              <p:cond delay="7200"/>
                            </p:stCondLst>
                            <p:childTnLst>
                              <p:par>
                                <p:cTn id="72" presetID="1" presetClass="exit" presetSubtype="0" fill="hold" grpId="1" nodeType="afterEffect">
                                  <p:stCondLst>
                                    <p:cond delay="1000"/>
                                  </p:stCondLst>
                                  <p:childTnLst>
                                    <p:set>
                                      <p:cBhvr>
                                        <p:cTn id="73" dur="1" fill="hold">
                                          <p:stCondLst>
                                            <p:cond delay="0"/>
                                          </p:stCondLst>
                                        </p:cTn>
                                        <p:tgtEl>
                                          <p:spTgt spid="24"/>
                                        </p:tgtEl>
                                        <p:attrNameLst>
                                          <p:attrName>style.visibility</p:attrName>
                                        </p:attrNameLst>
                                      </p:cBhvr>
                                      <p:to>
                                        <p:strVal val="hidden"/>
                                      </p:to>
                                    </p:set>
                                  </p:childTnLst>
                                </p:cTn>
                              </p:par>
                            </p:childTnLst>
                          </p:cTn>
                        </p:par>
                        <p:par>
                          <p:cTn id="74" fill="hold">
                            <p:stCondLst>
                              <p:cond delay="8200"/>
                            </p:stCondLst>
                            <p:childTnLst>
                              <p:par>
                                <p:cTn id="75" presetID="1" presetClass="entr" presetSubtype="0"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childTnLst>
                                </p:cTn>
                              </p:par>
                            </p:childTnLst>
                          </p:cTn>
                        </p:par>
                        <p:par>
                          <p:cTn id="77" fill="hold">
                            <p:stCondLst>
                              <p:cond delay="8200"/>
                            </p:stCondLst>
                            <p:childTnLst>
                              <p:par>
                                <p:cTn id="78" presetID="1" presetClass="exit" presetSubtype="0" fill="hold" grpId="1" nodeType="afterEffect">
                                  <p:stCondLst>
                                    <p:cond delay="1000"/>
                                  </p:stCondLst>
                                  <p:childTnLst>
                                    <p:set>
                                      <p:cBhvr>
                                        <p:cTn id="79" dur="1" fill="hold">
                                          <p:stCondLst>
                                            <p:cond delay="0"/>
                                          </p:stCondLst>
                                        </p:cTn>
                                        <p:tgtEl>
                                          <p:spTgt spid="25"/>
                                        </p:tgtEl>
                                        <p:attrNameLst>
                                          <p:attrName>style.visibility</p:attrName>
                                        </p:attrNameLst>
                                      </p:cBhvr>
                                      <p:to>
                                        <p:strVal val="hidden"/>
                                      </p:to>
                                    </p:set>
                                  </p:childTnLst>
                                </p:cTn>
                              </p:par>
                            </p:childTnLst>
                          </p:cTn>
                        </p:par>
                        <p:par>
                          <p:cTn id="80" fill="hold">
                            <p:stCondLst>
                              <p:cond delay="9200"/>
                            </p:stCondLst>
                            <p:childTnLst>
                              <p:par>
                                <p:cTn id="81" presetID="1" presetClass="entr" presetSubtype="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childTnLst>
                                </p:cTn>
                              </p:par>
                            </p:childTnLst>
                          </p:cTn>
                        </p:par>
                        <p:par>
                          <p:cTn id="83" fill="hold">
                            <p:stCondLst>
                              <p:cond delay="9200"/>
                            </p:stCondLst>
                            <p:childTnLst>
                              <p:par>
                                <p:cTn id="84" presetID="1" presetClass="exit" presetSubtype="0" fill="hold" grpId="1" nodeType="afterEffect">
                                  <p:stCondLst>
                                    <p:cond delay="1000"/>
                                  </p:stCondLst>
                                  <p:childTnLst>
                                    <p:set>
                                      <p:cBhvr>
                                        <p:cTn id="85" dur="1" fill="hold">
                                          <p:stCondLst>
                                            <p:cond delay="0"/>
                                          </p:stCondLst>
                                        </p:cTn>
                                        <p:tgtEl>
                                          <p:spTgt spid="26"/>
                                        </p:tgtEl>
                                        <p:attrNameLst>
                                          <p:attrName>style.visibility</p:attrName>
                                        </p:attrNameLst>
                                      </p:cBhvr>
                                      <p:to>
                                        <p:strVal val="hidden"/>
                                      </p:to>
                                    </p:set>
                                  </p:childTnLst>
                                </p:cTn>
                              </p:par>
                            </p:childTnLst>
                          </p:cTn>
                        </p:par>
                        <p:par>
                          <p:cTn id="86" fill="hold">
                            <p:stCondLst>
                              <p:cond delay="10200"/>
                            </p:stCondLst>
                            <p:childTnLst>
                              <p:par>
                                <p:cTn id="87" presetID="1" presetClass="entr" presetSubtype="0" fill="hold" grpId="0" nodeType="afterEffect">
                                  <p:stCondLst>
                                    <p:cond delay="0"/>
                                  </p:stCondLst>
                                  <p:childTnLst>
                                    <p:set>
                                      <p:cBhvr>
                                        <p:cTn id="88" dur="1" fill="hold">
                                          <p:stCondLst>
                                            <p:cond delay="0"/>
                                          </p:stCondLst>
                                        </p:cTn>
                                        <p:tgtEl>
                                          <p:spTgt spid="31"/>
                                        </p:tgtEl>
                                        <p:attrNameLst>
                                          <p:attrName>style.visibility</p:attrName>
                                        </p:attrNameLst>
                                      </p:cBhvr>
                                      <p:to>
                                        <p:strVal val="visible"/>
                                      </p:to>
                                    </p:set>
                                  </p:childTnLst>
                                </p:cTn>
                              </p:par>
                            </p:childTnLst>
                          </p:cTn>
                        </p:par>
                        <p:par>
                          <p:cTn id="89" fill="hold">
                            <p:stCondLst>
                              <p:cond delay="10200"/>
                            </p:stCondLst>
                            <p:childTnLst>
                              <p:par>
                                <p:cTn id="90" presetID="1" presetClass="exit" presetSubtype="0" fill="hold" grpId="1" nodeType="afterEffect">
                                  <p:stCondLst>
                                    <p:cond delay="1000"/>
                                  </p:stCondLst>
                                  <p:childTnLst>
                                    <p:set>
                                      <p:cBhvr>
                                        <p:cTn id="91" dur="1" fill="hold">
                                          <p:stCondLst>
                                            <p:cond delay="0"/>
                                          </p:stCondLst>
                                        </p:cTn>
                                        <p:tgtEl>
                                          <p:spTgt spid="31"/>
                                        </p:tgtEl>
                                        <p:attrNameLst>
                                          <p:attrName>style.visibility</p:attrName>
                                        </p:attrNameLst>
                                      </p:cBhvr>
                                      <p:to>
                                        <p:strVal val="hidden"/>
                                      </p:to>
                                    </p:set>
                                  </p:childTnLst>
                                </p:cTn>
                              </p:par>
                            </p:childTnLst>
                          </p:cTn>
                        </p:par>
                        <p:par>
                          <p:cTn id="92" fill="hold">
                            <p:stCondLst>
                              <p:cond delay="11200"/>
                            </p:stCondLst>
                            <p:childTnLst>
                              <p:par>
                                <p:cTn id="93" presetID="1" presetClass="entr" presetSubtype="0"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childTnLst>
                                </p:cTn>
                              </p:par>
                            </p:childTnLst>
                          </p:cTn>
                        </p:par>
                        <p:par>
                          <p:cTn id="95" fill="hold">
                            <p:stCondLst>
                              <p:cond delay="11200"/>
                            </p:stCondLst>
                            <p:childTnLst>
                              <p:par>
                                <p:cTn id="96" presetID="1" presetClass="exit" presetSubtype="0" fill="hold" grpId="1" nodeType="afterEffect">
                                  <p:stCondLst>
                                    <p:cond delay="1000"/>
                                  </p:stCondLst>
                                  <p:childTnLst>
                                    <p:set>
                                      <p:cBhvr>
                                        <p:cTn id="97" dur="1" fill="hold">
                                          <p:stCondLst>
                                            <p:cond delay="0"/>
                                          </p:stCondLst>
                                        </p:cTn>
                                        <p:tgtEl>
                                          <p:spTgt spid="43"/>
                                        </p:tgtEl>
                                        <p:attrNameLst>
                                          <p:attrName>style.visibility</p:attrName>
                                        </p:attrNameLst>
                                      </p:cBhvr>
                                      <p:to>
                                        <p:strVal val="hidden"/>
                                      </p:to>
                                    </p:set>
                                  </p:childTnLst>
                                </p:cTn>
                              </p:par>
                            </p:childTnLst>
                          </p:cTn>
                        </p:par>
                        <p:par>
                          <p:cTn id="98" fill="hold">
                            <p:stCondLst>
                              <p:cond delay="12200"/>
                            </p:stCondLst>
                            <p:childTnLst>
                              <p:par>
                                <p:cTn id="99" presetID="1" presetClass="entr" presetSubtype="0" fill="hold" grpId="0" nodeType="afterEffect">
                                  <p:stCondLst>
                                    <p:cond delay="0"/>
                                  </p:stCondLst>
                                  <p:childTnLst>
                                    <p:set>
                                      <p:cBhvr>
                                        <p:cTn id="100" dur="1" fill="hold">
                                          <p:stCondLst>
                                            <p:cond delay="0"/>
                                          </p:stCondLst>
                                        </p:cTn>
                                        <p:tgtEl>
                                          <p:spTgt spid="33"/>
                                        </p:tgtEl>
                                        <p:attrNameLst>
                                          <p:attrName>style.visibility</p:attrName>
                                        </p:attrNameLst>
                                      </p:cBhvr>
                                      <p:to>
                                        <p:strVal val="visible"/>
                                      </p:to>
                                    </p:set>
                                  </p:childTnLst>
                                </p:cTn>
                              </p:par>
                            </p:childTnLst>
                          </p:cTn>
                        </p:par>
                        <p:par>
                          <p:cTn id="101" fill="hold">
                            <p:stCondLst>
                              <p:cond delay="12200"/>
                            </p:stCondLst>
                            <p:childTnLst>
                              <p:par>
                                <p:cTn id="102" presetID="1" presetClass="exit" presetSubtype="0" fill="hold" grpId="1" nodeType="afterEffect">
                                  <p:stCondLst>
                                    <p:cond delay="1000"/>
                                  </p:stCondLst>
                                  <p:childTnLst>
                                    <p:set>
                                      <p:cBhvr>
                                        <p:cTn id="103" dur="1" fill="hold">
                                          <p:stCondLst>
                                            <p:cond delay="0"/>
                                          </p:stCondLst>
                                        </p:cTn>
                                        <p:tgtEl>
                                          <p:spTgt spid="33"/>
                                        </p:tgtEl>
                                        <p:attrNameLst>
                                          <p:attrName>style.visibility</p:attrName>
                                        </p:attrNameLst>
                                      </p:cBhvr>
                                      <p:to>
                                        <p:strVal val="hidden"/>
                                      </p:to>
                                    </p:set>
                                  </p:childTnLst>
                                </p:cTn>
                              </p:par>
                            </p:childTnLst>
                          </p:cTn>
                        </p:par>
                        <p:par>
                          <p:cTn id="104" fill="hold">
                            <p:stCondLst>
                              <p:cond delay="13200"/>
                            </p:stCondLst>
                            <p:childTnLst>
                              <p:par>
                                <p:cTn id="105" presetID="1" presetClass="entr" presetSubtype="0" fill="hold" grpId="0" nodeType="afterEffect">
                                  <p:stCondLst>
                                    <p:cond delay="0"/>
                                  </p:stCondLst>
                                  <p:childTnLst>
                                    <p:set>
                                      <p:cBhvr>
                                        <p:cTn id="106" dur="1" fill="hold">
                                          <p:stCondLst>
                                            <p:cond delay="0"/>
                                          </p:stCondLst>
                                        </p:cTn>
                                        <p:tgtEl>
                                          <p:spTgt spid="34"/>
                                        </p:tgtEl>
                                        <p:attrNameLst>
                                          <p:attrName>style.visibility</p:attrName>
                                        </p:attrNameLst>
                                      </p:cBhvr>
                                      <p:to>
                                        <p:strVal val="visible"/>
                                      </p:to>
                                    </p:set>
                                  </p:childTnLst>
                                </p:cTn>
                              </p:par>
                            </p:childTnLst>
                          </p:cTn>
                        </p:par>
                        <p:par>
                          <p:cTn id="107" fill="hold">
                            <p:stCondLst>
                              <p:cond delay="13200"/>
                            </p:stCondLst>
                            <p:childTnLst>
                              <p:par>
                                <p:cTn id="108" presetID="1" presetClass="exit" presetSubtype="0" fill="hold" grpId="1" nodeType="afterEffect">
                                  <p:stCondLst>
                                    <p:cond delay="1000"/>
                                  </p:stCondLst>
                                  <p:childTnLst>
                                    <p:set>
                                      <p:cBhvr>
                                        <p:cTn id="109" dur="1" fill="hold">
                                          <p:stCondLst>
                                            <p:cond delay="0"/>
                                          </p:stCondLst>
                                        </p:cTn>
                                        <p:tgtEl>
                                          <p:spTgt spid="34"/>
                                        </p:tgtEl>
                                        <p:attrNameLst>
                                          <p:attrName>style.visibility</p:attrName>
                                        </p:attrNameLst>
                                      </p:cBhvr>
                                      <p:to>
                                        <p:strVal val="hidden"/>
                                      </p:to>
                                    </p:set>
                                  </p:childTnLst>
                                </p:cTn>
                              </p:par>
                            </p:childTnLst>
                          </p:cTn>
                        </p:par>
                        <p:par>
                          <p:cTn id="110" fill="hold">
                            <p:stCondLst>
                              <p:cond delay="14200"/>
                            </p:stCondLst>
                            <p:childTnLst>
                              <p:par>
                                <p:cTn id="111" presetID="1" presetClass="entr" presetSubtype="0" fill="hold" grpId="0" nodeType="afterEffect">
                                  <p:stCondLst>
                                    <p:cond delay="0"/>
                                  </p:stCondLst>
                                  <p:childTnLst>
                                    <p:set>
                                      <p:cBhvr>
                                        <p:cTn id="112" dur="1" fill="hold">
                                          <p:stCondLst>
                                            <p:cond delay="0"/>
                                          </p:stCondLst>
                                        </p:cTn>
                                        <p:tgtEl>
                                          <p:spTgt spid="35"/>
                                        </p:tgtEl>
                                        <p:attrNameLst>
                                          <p:attrName>style.visibility</p:attrName>
                                        </p:attrNameLst>
                                      </p:cBhvr>
                                      <p:to>
                                        <p:strVal val="visible"/>
                                      </p:to>
                                    </p:set>
                                  </p:childTnLst>
                                </p:cTn>
                              </p:par>
                            </p:childTnLst>
                          </p:cTn>
                        </p:par>
                        <p:par>
                          <p:cTn id="113" fill="hold">
                            <p:stCondLst>
                              <p:cond delay="14200"/>
                            </p:stCondLst>
                            <p:childTnLst>
                              <p:par>
                                <p:cTn id="114" presetID="1" presetClass="exit" presetSubtype="0" fill="hold" grpId="1" nodeType="afterEffect">
                                  <p:stCondLst>
                                    <p:cond delay="1000"/>
                                  </p:stCondLst>
                                  <p:childTnLst>
                                    <p:set>
                                      <p:cBhvr>
                                        <p:cTn id="115" dur="1" fill="hold">
                                          <p:stCondLst>
                                            <p:cond delay="0"/>
                                          </p:stCondLst>
                                        </p:cTn>
                                        <p:tgtEl>
                                          <p:spTgt spid="35"/>
                                        </p:tgtEl>
                                        <p:attrNameLst>
                                          <p:attrName>style.visibility</p:attrName>
                                        </p:attrNameLst>
                                      </p:cBhvr>
                                      <p:to>
                                        <p:strVal val="hidden"/>
                                      </p:to>
                                    </p:set>
                                  </p:childTnLst>
                                </p:cTn>
                              </p:par>
                            </p:childTnLst>
                          </p:cTn>
                        </p:par>
                        <p:par>
                          <p:cTn id="116" fill="hold">
                            <p:stCondLst>
                              <p:cond delay="15200"/>
                            </p:stCondLst>
                            <p:childTnLst>
                              <p:par>
                                <p:cTn id="117" presetID="1" presetClass="entr" presetSubtype="0" fill="hold" grpId="0" nodeType="afterEffect">
                                  <p:stCondLst>
                                    <p:cond delay="0"/>
                                  </p:stCondLst>
                                  <p:childTnLst>
                                    <p:set>
                                      <p:cBhvr>
                                        <p:cTn id="118" dur="1" fill="hold">
                                          <p:stCondLst>
                                            <p:cond delay="0"/>
                                          </p:stCondLst>
                                        </p:cTn>
                                        <p:tgtEl>
                                          <p:spTgt spid="36"/>
                                        </p:tgtEl>
                                        <p:attrNameLst>
                                          <p:attrName>style.visibility</p:attrName>
                                        </p:attrNameLst>
                                      </p:cBhvr>
                                      <p:to>
                                        <p:strVal val="visible"/>
                                      </p:to>
                                    </p:set>
                                  </p:childTnLst>
                                </p:cTn>
                              </p:par>
                            </p:childTnLst>
                          </p:cTn>
                        </p:par>
                        <p:par>
                          <p:cTn id="119" fill="hold">
                            <p:stCondLst>
                              <p:cond delay="15200"/>
                            </p:stCondLst>
                            <p:childTnLst>
                              <p:par>
                                <p:cTn id="120" presetID="1" presetClass="exit" presetSubtype="0" fill="hold" grpId="1" nodeType="afterEffect">
                                  <p:stCondLst>
                                    <p:cond delay="1000"/>
                                  </p:stCondLst>
                                  <p:childTnLst>
                                    <p:set>
                                      <p:cBhvr>
                                        <p:cTn id="121" dur="1" fill="hold">
                                          <p:stCondLst>
                                            <p:cond delay="0"/>
                                          </p:stCondLst>
                                        </p:cTn>
                                        <p:tgtEl>
                                          <p:spTgt spid="36"/>
                                        </p:tgtEl>
                                        <p:attrNameLst>
                                          <p:attrName>style.visibility</p:attrName>
                                        </p:attrNameLst>
                                      </p:cBhvr>
                                      <p:to>
                                        <p:strVal val="hidden"/>
                                      </p:to>
                                    </p:set>
                                  </p:childTnLst>
                                </p:cTn>
                              </p:par>
                            </p:childTnLst>
                          </p:cTn>
                        </p:par>
                        <p:par>
                          <p:cTn id="122" fill="hold">
                            <p:stCondLst>
                              <p:cond delay="16200"/>
                            </p:stCondLst>
                            <p:childTnLst>
                              <p:par>
                                <p:cTn id="123" presetID="1" presetClass="entr" presetSubtype="0" fill="hold" grpId="0" nodeType="afterEffect">
                                  <p:stCondLst>
                                    <p:cond delay="0"/>
                                  </p:stCondLst>
                                  <p:childTnLst>
                                    <p:set>
                                      <p:cBhvr>
                                        <p:cTn id="124" dur="1" fill="hold">
                                          <p:stCondLst>
                                            <p:cond delay="0"/>
                                          </p:stCondLst>
                                        </p:cTn>
                                        <p:tgtEl>
                                          <p:spTgt spid="38"/>
                                        </p:tgtEl>
                                        <p:attrNameLst>
                                          <p:attrName>style.visibility</p:attrName>
                                        </p:attrNameLst>
                                      </p:cBhvr>
                                      <p:to>
                                        <p:strVal val="visible"/>
                                      </p:to>
                                    </p:set>
                                  </p:childTnLst>
                                </p:cTn>
                              </p:par>
                            </p:childTnLst>
                          </p:cTn>
                        </p:par>
                        <p:par>
                          <p:cTn id="125" fill="hold">
                            <p:stCondLst>
                              <p:cond delay="16200"/>
                            </p:stCondLst>
                            <p:childTnLst>
                              <p:par>
                                <p:cTn id="126" presetID="1" presetClass="exit" presetSubtype="0" fill="hold" grpId="1" nodeType="afterEffect">
                                  <p:stCondLst>
                                    <p:cond delay="1000"/>
                                  </p:stCondLst>
                                  <p:childTnLst>
                                    <p:set>
                                      <p:cBhvr>
                                        <p:cTn id="127" dur="1" fill="hold">
                                          <p:stCondLst>
                                            <p:cond delay="0"/>
                                          </p:stCondLst>
                                        </p:cTn>
                                        <p:tgtEl>
                                          <p:spTgt spid="38"/>
                                        </p:tgtEl>
                                        <p:attrNameLst>
                                          <p:attrName>style.visibility</p:attrName>
                                        </p:attrNameLst>
                                      </p:cBhvr>
                                      <p:to>
                                        <p:strVal val="hidden"/>
                                      </p:to>
                                    </p:set>
                                  </p:childTnLst>
                                </p:cTn>
                              </p:par>
                            </p:childTnLst>
                          </p:cTn>
                        </p:par>
                        <p:par>
                          <p:cTn id="128" fill="hold">
                            <p:stCondLst>
                              <p:cond delay="17200"/>
                            </p:stCondLst>
                            <p:childTnLst>
                              <p:par>
                                <p:cTn id="129" presetID="1" presetClass="entr" presetSubtype="0" fill="hold" grpId="0" nodeType="afterEffect">
                                  <p:stCondLst>
                                    <p:cond delay="0"/>
                                  </p:stCondLst>
                                  <p:childTnLst>
                                    <p:set>
                                      <p:cBhvr>
                                        <p:cTn id="130" dur="1" fill="hold">
                                          <p:stCondLst>
                                            <p:cond delay="0"/>
                                          </p:stCondLst>
                                        </p:cTn>
                                        <p:tgtEl>
                                          <p:spTgt spid="39"/>
                                        </p:tgtEl>
                                        <p:attrNameLst>
                                          <p:attrName>style.visibility</p:attrName>
                                        </p:attrNameLst>
                                      </p:cBhvr>
                                      <p:to>
                                        <p:strVal val="visible"/>
                                      </p:to>
                                    </p:set>
                                  </p:childTnLst>
                                </p:cTn>
                              </p:par>
                            </p:childTnLst>
                          </p:cTn>
                        </p:par>
                        <p:par>
                          <p:cTn id="131" fill="hold">
                            <p:stCondLst>
                              <p:cond delay="17200"/>
                            </p:stCondLst>
                            <p:childTnLst>
                              <p:par>
                                <p:cTn id="132" presetID="1" presetClass="exit" presetSubtype="0" fill="hold" grpId="1" nodeType="afterEffect">
                                  <p:stCondLst>
                                    <p:cond delay="1000"/>
                                  </p:stCondLst>
                                  <p:childTnLst>
                                    <p:set>
                                      <p:cBhvr>
                                        <p:cTn id="133" dur="1" fill="hold">
                                          <p:stCondLst>
                                            <p:cond delay="0"/>
                                          </p:stCondLst>
                                        </p:cTn>
                                        <p:tgtEl>
                                          <p:spTgt spid="39"/>
                                        </p:tgtEl>
                                        <p:attrNameLst>
                                          <p:attrName>style.visibility</p:attrName>
                                        </p:attrNameLst>
                                      </p:cBhvr>
                                      <p:to>
                                        <p:strVal val="hidden"/>
                                      </p:to>
                                    </p:set>
                                  </p:childTnLst>
                                </p:cTn>
                              </p:par>
                            </p:childTnLst>
                          </p:cTn>
                        </p:par>
                        <p:par>
                          <p:cTn id="134" fill="hold">
                            <p:stCondLst>
                              <p:cond delay="18200"/>
                            </p:stCondLst>
                            <p:childTnLst>
                              <p:par>
                                <p:cTn id="135" presetID="1" presetClass="entr" presetSubtype="0" fill="hold" grpId="0" nodeType="afterEffect">
                                  <p:stCondLst>
                                    <p:cond delay="0"/>
                                  </p:stCondLst>
                                  <p:childTnLst>
                                    <p:set>
                                      <p:cBhvr>
                                        <p:cTn id="136" dur="1" fill="hold">
                                          <p:stCondLst>
                                            <p:cond delay="0"/>
                                          </p:stCondLst>
                                        </p:cTn>
                                        <p:tgtEl>
                                          <p:spTgt spid="40"/>
                                        </p:tgtEl>
                                        <p:attrNameLst>
                                          <p:attrName>style.visibility</p:attrName>
                                        </p:attrNameLst>
                                      </p:cBhvr>
                                      <p:to>
                                        <p:strVal val="visible"/>
                                      </p:to>
                                    </p:set>
                                  </p:childTnLst>
                                </p:cTn>
                              </p:par>
                            </p:childTnLst>
                          </p:cTn>
                        </p:par>
                        <p:par>
                          <p:cTn id="137" fill="hold">
                            <p:stCondLst>
                              <p:cond delay="18200"/>
                            </p:stCondLst>
                            <p:childTnLst>
                              <p:par>
                                <p:cTn id="138" presetID="1" presetClass="exit" presetSubtype="0" fill="hold" grpId="1" nodeType="afterEffect">
                                  <p:stCondLst>
                                    <p:cond delay="1000"/>
                                  </p:stCondLst>
                                  <p:childTnLst>
                                    <p:set>
                                      <p:cBhvr>
                                        <p:cTn id="139" dur="1" fill="hold">
                                          <p:stCondLst>
                                            <p:cond delay="0"/>
                                          </p:stCondLst>
                                        </p:cTn>
                                        <p:tgtEl>
                                          <p:spTgt spid="40"/>
                                        </p:tgtEl>
                                        <p:attrNameLst>
                                          <p:attrName>style.visibility</p:attrName>
                                        </p:attrNameLst>
                                      </p:cBhvr>
                                      <p:to>
                                        <p:strVal val="hidden"/>
                                      </p:to>
                                    </p:set>
                                  </p:childTnLst>
                                </p:cTn>
                              </p:par>
                            </p:childTnLst>
                          </p:cTn>
                        </p:par>
                        <p:par>
                          <p:cTn id="140" fill="hold">
                            <p:stCondLst>
                              <p:cond delay="19200"/>
                            </p:stCondLst>
                            <p:childTnLst>
                              <p:par>
                                <p:cTn id="141" presetID="1" presetClass="entr" presetSubtype="0" fill="hold" grpId="0" nodeType="afterEffect">
                                  <p:stCondLst>
                                    <p:cond delay="0"/>
                                  </p:stCondLst>
                                  <p:childTnLst>
                                    <p:set>
                                      <p:cBhvr>
                                        <p:cTn id="142" dur="1" fill="hold">
                                          <p:stCondLst>
                                            <p:cond delay="0"/>
                                          </p:stCondLst>
                                        </p:cTn>
                                        <p:tgtEl>
                                          <p:spTgt spid="41"/>
                                        </p:tgtEl>
                                        <p:attrNameLst>
                                          <p:attrName>style.visibility</p:attrName>
                                        </p:attrNameLst>
                                      </p:cBhvr>
                                      <p:to>
                                        <p:strVal val="visible"/>
                                      </p:to>
                                    </p:set>
                                  </p:childTnLst>
                                </p:cTn>
                              </p:par>
                            </p:childTnLst>
                          </p:cTn>
                        </p:par>
                        <p:par>
                          <p:cTn id="143" fill="hold">
                            <p:stCondLst>
                              <p:cond delay="19200"/>
                            </p:stCondLst>
                            <p:childTnLst>
                              <p:par>
                                <p:cTn id="144" presetID="1" presetClass="exit" presetSubtype="0" fill="hold" grpId="1" nodeType="afterEffect">
                                  <p:stCondLst>
                                    <p:cond delay="1000"/>
                                  </p:stCondLst>
                                  <p:childTnLst>
                                    <p:set>
                                      <p:cBhvr>
                                        <p:cTn id="145" dur="1" fill="hold">
                                          <p:stCondLst>
                                            <p:cond delay="0"/>
                                          </p:stCondLst>
                                        </p:cTn>
                                        <p:tgtEl>
                                          <p:spTgt spid="41"/>
                                        </p:tgtEl>
                                        <p:attrNameLst>
                                          <p:attrName>style.visibility</p:attrName>
                                        </p:attrNameLst>
                                      </p:cBhvr>
                                      <p:to>
                                        <p:strVal val="hidden"/>
                                      </p:to>
                                    </p:set>
                                  </p:childTnLst>
                                </p:cTn>
                              </p:par>
                            </p:childTnLst>
                          </p:cTn>
                        </p:par>
                        <p:par>
                          <p:cTn id="146" fill="hold">
                            <p:stCondLst>
                              <p:cond delay="20200"/>
                            </p:stCondLst>
                            <p:childTnLst>
                              <p:par>
                                <p:cTn id="147" presetID="1" presetClass="entr" presetSubtype="0" fill="hold" grpId="0" nodeType="afterEffect">
                                  <p:stCondLst>
                                    <p:cond delay="0"/>
                                  </p:stCondLst>
                                  <p:childTnLst>
                                    <p:set>
                                      <p:cBhvr>
                                        <p:cTn id="148" dur="1" fill="hold">
                                          <p:stCondLst>
                                            <p:cond delay="0"/>
                                          </p:stCondLst>
                                        </p:cTn>
                                        <p:tgtEl>
                                          <p:spTgt spid="42"/>
                                        </p:tgtEl>
                                        <p:attrNameLst>
                                          <p:attrName>style.visibility</p:attrName>
                                        </p:attrNameLst>
                                      </p:cBhvr>
                                      <p:to>
                                        <p:strVal val="visible"/>
                                      </p:to>
                                    </p:set>
                                  </p:childTnLst>
                                </p:cTn>
                              </p:par>
                            </p:childTnLst>
                          </p:cTn>
                        </p:par>
                        <p:par>
                          <p:cTn id="149" fill="hold">
                            <p:stCondLst>
                              <p:cond delay="20200"/>
                            </p:stCondLst>
                            <p:childTnLst>
                              <p:par>
                                <p:cTn id="150" presetID="1" presetClass="exit" presetSubtype="0" fill="hold" grpId="1" nodeType="afterEffect">
                                  <p:stCondLst>
                                    <p:cond delay="1000"/>
                                  </p:stCondLst>
                                  <p:childTnLst>
                                    <p:set>
                                      <p:cBhvr>
                                        <p:cTn id="151" dur="1" fill="hold">
                                          <p:stCondLst>
                                            <p:cond delay="0"/>
                                          </p:stCondLst>
                                        </p:cTn>
                                        <p:tgtEl>
                                          <p:spTgt spid="42"/>
                                        </p:tgtEl>
                                        <p:attrNameLst>
                                          <p:attrName>style.visibility</p:attrName>
                                        </p:attrNameLst>
                                      </p:cBhvr>
                                      <p:to>
                                        <p:strVal val="hidden"/>
                                      </p:to>
                                    </p:set>
                                  </p:childTnLst>
                                </p:cTn>
                              </p:par>
                            </p:childTnLst>
                          </p:cTn>
                        </p:par>
                        <p:par>
                          <p:cTn id="152" fill="hold">
                            <p:stCondLst>
                              <p:cond delay="21200"/>
                            </p:stCondLst>
                            <p:childTnLst>
                              <p:par>
                                <p:cTn id="153" presetID="1" presetClass="entr" presetSubtype="0" fill="hold" grpId="0" nodeType="afterEffect">
                                  <p:stCondLst>
                                    <p:cond delay="0"/>
                                  </p:stCondLst>
                                  <p:childTnLst>
                                    <p:set>
                                      <p:cBhvr>
                                        <p:cTn id="154" dur="1" fill="hold">
                                          <p:stCondLst>
                                            <p:cond delay="0"/>
                                          </p:stCondLst>
                                        </p:cTn>
                                        <p:tgtEl>
                                          <p:spTgt spid="53"/>
                                        </p:tgtEl>
                                        <p:attrNameLst>
                                          <p:attrName>style.visibility</p:attrName>
                                        </p:attrNameLst>
                                      </p:cBhvr>
                                      <p:to>
                                        <p:strVal val="visible"/>
                                      </p:to>
                                    </p:set>
                                  </p:childTnLst>
                                </p:cTn>
                              </p:par>
                            </p:childTnLst>
                          </p:cTn>
                        </p:par>
                        <p:par>
                          <p:cTn id="155" fill="hold">
                            <p:stCondLst>
                              <p:cond delay="21200"/>
                            </p:stCondLst>
                            <p:childTnLst>
                              <p:par>
                                <p:cTn id="156" presetID="1" presetClass="exit" presetSubtype="0" fill="hold" grpId="1" nodeType="afterEffect">
                                  <p:stCondLst>
                                    <p:cond delay="1000"/>
                                  </p:stCondLst>
                                  <p:childTnLst>
                                    <p:set>
                                      <p:cBhvr>
                                        <p:cTn id="157" dur="1" fill="hold">
                                          <p:stCondLst>
                                            <p:cond delay="0"/>
                                          </p:stCondLst>
                                        </p:cTn>
                                        <p:tgtEl>
                                          <p:spTgt spid="53"/>
                                        </p:tgtEl>
                                        <p:attrNameLst>
                                          <p:attrName>style.visibility</p:attrName>
                                        </p:attrNameLst>
                                      </p:cBhvr>
                                      <p:to>
                                        <p:strVal val="hidden"/>
                                      </p:to>
                                    </p:set>
                                  </p:childTnLst>
                                </p:cTn>
                              </p:par>
                            </p:childTnLst>
                          </p:cTn>
                        </p:par>
                        <p:par>
                          <p:cTn id="158" fill="hold">
                            <p:stCondLst>
                              <p:cond delay="22200"/>
                            </p:stCondLst>
                            <p:childTnLst>
                              <p:par>
                                <p:cTn id="159" presetID="1" presetClass="entr" presetSubtype="0" fill="hold" grpId="0" nodeType="afterEffect">
                                  <p:stCondLst>
                                    <p:cond delay="0"/>
                                  </p:stCondLst>
                                  <p:childTnLst>
                                    <p:set>
                                      <p:cBhvr>
                                        <p:cTn id="160" dur="1" fill="hold">
                                          <p:stCondLst>
                                            <p:cond delay="0"/>
                                          </p:stCondLst>
                                        </p:cTn>
                                        <p:tgtEl>
                                          <p:spTgt spid="44"/>
                                        </p:tgtEl>
                                        <p:attrNameLst>
                                          <p:attrName>style.visibility</p:attrName>
                                        </p:attrNameLst>
                                      </p:cBhvr>
                                      <p:to>
                                        <p:strVal val="visible"/>
                                      </p:to>
                                    </p:set>
                                  </p:childTnLst>
                                </p:cTn>
                              </p:par>
                            </p:childTnLst>
                          </p:cTn>
                        </p:par>
                        <p:par>
                          <p:cTn id="161" fill="hold">
                            <p:stCondLst>
                              <p:cond delay="22200"/>
                            </p:stCondLst>
                            <p:childTnLst>
                              <p:par>
                                <p:cTn id="162" presetID="1" presetClass="exit" presetSubtype="0" fill="hold" grpId="1" nodeType="afterEffect">
                                  <p:stCondLst>
                                    <p:cond delay="1000"/>
                                  </p:stCondLst>
                                  <p:childTnLst>
                                    <p:set>
                                      <p:cBhvr>
                                        <p:cTn id="163" dur="1" fill="hold">
                                          <p:stCondLst>
                                            <p:cond delay="0"/>
                                          </p:stCondLst>
                                        </p:cTn>
                                        <p:tgtEl>
                                          <p:spTgt spid="44"/>
                                        </p:tgtEl>
                                        <p:attrNameLst>
                                          <p:attrName>style.visibility</p:attrName>
                                        </p:attrNameLst>
                                      </p:cBhvr>
                                      <p:to>
                                        <p:strVal val="hidden"/>
                                      </p:to>
                                    </p:set>
                                  </p:childTnLst>
                                </p:cTn>
                              </p:par>
                            </p:childTnLst>
                          </p:cTn>
                        </p:par>
                        <p:par>
                          <p:cTn id="164" fill="hold">
                            <p:stCondLst>
                              <p:cond delay="23200"/>
                            </p:stCondLst>
                            <p:childTnLst>
                              <p:par>
                                <p:cTn id="165" presetID="1" presetClass="entr" presetSubtype="0" fill="hold" grpId="0" nodeType="afterEffect">
                                  <p:stCondLst>
                                    <p:cond delay="0"/>
                                  </p:stCondLst>
                                  <p:childTnLst>
                                    <p:set>
                                      <p:cBhvr>
                                        <p:cTn id="166" dur="1" fill="hold">
                                          <p:stCondLst>
                                            <p:cond delay="0"/>
                                          </p:stCondLst>
                                        </p:cTn>
                                        <p:tgtEl>
                                          <p:spTgt spid="45"/>
                                        </p:tgtEl>
                                        <p:attrNameLst>
                                          <p:attrName>style.visibility</p:attrName>
                                        </p:attrNameLst>
                                      </p:cBhvr>
                                      <p:to>
                                        <p:strVal val="visible"/>
                                      </p:to>
                                    </p:set>
                                  </p:childTnLst>
                                </p:cTn>
                              </p:par>
                            </p:childTnLst>
                          </p:cTn>
                        </p:par>
                        <p:par>
                          <p:cTn id="167" fill="hold">
                            <p:stCondLst>
                              <p:cond delay="23200"/>
                            </p:stCondLst>
                            <p:childTnLst>
                              <p:par>
                                <p:cTn id="168" presetID="1" presetClass="exit" presetSubtype="0" fill="hold" grpId="1" nodeType="afterEffect">
                                  <p:stCondLst>
                                    <p:cond delay="1000"/>
                                  </p:stCondLst>
                                  <p:childTnLst>
                                    <p:set>
                                      <p:cBhvr>
                                        <p:cTn id="169" dur="1" fill="hold">
                                          <p:stCondLst>
                                            <p:cond delay="0"/>
                                          </p:stCondLst>
                                        </p:cTn>
                                        <p:tgtEl>
                                          <p:spTgt spid="45"/>
                                        </p:tgtEl>
                                        <p:attrNameLst>
                                          <p:attrName>style.visibility</p:attrName>
                                        </p:attrNameLst>
                                      </p:cBhvr>
                                      <p:to>
                                        <p:strVal val="hidden"/>
                                      </p:to>
                                    </p:set>
                                  </p:childTnLst>
                                </p:cTn>
                              </p:par>
                            </p:childTnLst>
                          </p:cTn>
                        </p:par>
                        <p:par>
                          <p:cTn id="170" fill="hold">
                            <p:stCondLst>
                              <p:cond delay="24200"/>
                            </p:stCondLst>
                            <p:childTnLst>
                              <p:par>
                                <p:cTn id="171" presetID="1" presetClass="entr" presetSubtype="0" fill="hold" grpId="0" nodeType="afterEffect">
                                  <p:stCondLst>
                                    <p:cond delay="0"/>
                                  </p:stCondLst>
                                  <p:childTnLst>
                                    <p:set>
                                      <p:cBhvr>
                                        <p:cTn id="172" dur="1" fill="hold">
                                          <p:stCondLst>
                                            <p:cond delay="0"/>
                                          </p:stCondLst>
                                        </p:cTn>
                                        <p:tgtEl>
                                          <p:spTgt spid="46"/>
                                        </p:tgtEl>
                                        <p:attrNameLst>
                                          <p:attrName>style.visibility</p:attrName>
                                        </p:attrNameLst>
                                      </p:cBhvr>
                                      <p:to>
                                        <p:strVal val="visible"/>
                                      </p:to>
                                    </p:set>
                                  </p:childTnLst>
                                </p:cTn>
                              </p:par>
                            </p:childTnLst>
                          </p:cTn>
                        </p:par>
                        <p:par>
                          <p:cTn id="173" fill="hold">
                            <p:stCondLst>
                              <p:cond delay="24200"/>
                            </p:stCondLst>
                            <p:childTnLst>
                              <p:par>
                                <p:cTn id="174" presetID="1" presetClass="exit" presetSubtype="0" fill="hold" grpId="1" nodeType="afterEffect">
                                  <p:stCondLst>
                                    <p:cond delay="1000"/>
                                  </p:stCondLst>
                                  <p:childTnLst>
                                    <p:set>
                                      <p:cBhvr>
                                        <p:cTn id="175" dur="1" fill="hold">
                                          <p:stCondLst>
                                            <p:cond delay="0"/>
                                          </p:stCondLst>
                                        </p:cTn>
                                        <p:tgtEl>
                                          <p:spTgt spid="46"/>
                                        </p:tgtEl>
                                        <p:attrNameLst>
                                          <p:attrName>style.visibility</p:attrName>
                                        </p:attrNameLst>
                                      </p:cBhvr>
                                      <p:to>
                                        <p:strVal val="hidden"/>
                                      </p:to>
                                    </p:set>
                                  </p:childTnLst>
                                </p:cTn>
                              </p:par>
                            </p:childTnLst>
                          </p:cTn>
                        </p:par>
                        <p:par>
                          <p:cTn id="176" fill="hold">
                            <p:stCondLst>
                              <p:cond delay="25200"/>
                            </p:stCondLst>
                            <p:childTnLst>
                              <p:par>
                                <p:cTn id="177" presetID="1" presetClass="entr" presetSubtype="0" fill="hold" grpId="0" nodeType="afterEffect">
                                  <p:stCondLst>
                                    <p:cond delay="0"/>
                                  </p:stCondLst>
                                  <p:childTnLst>
                                    <p:set>
                                      <p:cBhvr>
                                        <p:cTn id="178" dur="1" fill="hold">
                                          <p:stCondLst>
                                            <p:cond delay="0"/>
                                          </p:stCondLst>
                                        </p:cTn>
                                        <p:tgtEl>
                                          <p:spTgt spid="47"/>
                                        </p:tgtEl>
                                        <p:attrNameLst>
                                          <p:attrName>style.visibility</p:attrName>
                                        </p:attrNameLst>
                                      </p:cBhvr>
                                      <p:to>
                                        <p:strVal val="visible"/>
                                      </p:to>
                                    </p:set>
                                  </p:childTnLst>
                                </p:cTn>
                              </p:par>
                            </p:childTnLst>
                          </p:cTn>
                        </p:par>
                        <p:par>
                          <p:cTn id="179" fill="hold">
                            <p:stCondLst>
                              <p:cond delay="25200"/>
                            </p:stCondLst>
                            <p:childTnLst>
                              <p:par>
                                <p:cTn id="180" presetID="1" presetClass="exit" presetSubtype="0" fill="hold" grpId="1" nodeType="afterEffect">
                                  <p:stCondLst>
                                    <p:cond delay="1000"/>
                                  </p:stCondLst>
                                  <p:childTnLst>
                                    <p:set>
                                      <p:cBhvr>
                                        <p:cTn id="181" dur="1" fill="hold">
                                          <p:stCondLst>
                                            <p:cond delay="0"/>
                                          </p:stCondLst>
                                        </p:cTn>
                                        <p:tgtEl>
                                          <p:spTgt spid="47"/>
                                        </p:tgtEl>
                                        <p:attrNameLst>
                                          <p:attrName>style.visibility</p:attrName>
                                        </p:attrNameLst>
                                      </p:cBhvr>
                                      <p:to>
                                        <p:strVal val="hidden"/>
                                      </p:to>
                                    </p:set>
                                  </p:childTnLst>
                                </p:cTn>
                              </p:par>
                            </p:childTnLst>
                          </p:cTn>
                        </p:par>
                        <p:par>
                          <p:cTn id="182" fill="hold">
                            <p:stCondLst>
                              <p:cond delay="26200"/>
                            </p:stCondLst>
                            <p:childTnLst>
                              <p:par>
                                <p:cTn id="183" presetID="1" presetClass="entr" presetSubtype="0" fill="hold" grpId="0" nodeType="afterEffect">
                                  <p:stCondLst>
                                    <p:cond delay="0"/>
                                  </p:stCondLst>
                                  <p:childTnLst>
                                    <p:set>
                                      <p:cBhvr>
                                        <p:cTn id="184" dur="1" fill="hold">
                                          <p:stCondLst>
                                            <p:cond delay="0"/>
                                          </p:stCondLst>
                                        </p:cTn>
                                        <p:tgtEl>
                                          <p:spTgt spid="48"/>
                                        </p:tgtEl>
                                        <p:attrNameLst>
                                          <p:attrName>style.visibility</p:attrName>
                                        </p:attrNameLst>
                                      </p:cBhvr>
                                      <p:to>
                                        <p:strVal val="visible"/>
                                      </p:to>
                                    </p:set>
                                  </p:childTnLst>
                                </p:cTn>
                              </p:par>
                            </p:childTnLst>
                          </p:cTn>
                        </p:par>
                        <p:par>
                          <p:cTn id="185" fill="hold">
                            <p:stCondLst>
                              <p:cond delay="26200"/>
                            </p:stCondLst>
                            <p:childTnLst>
                              <p:par>
                                <p:cTn id="186" presetID="1" presetClass="exit" presetSubtype="0" fill="hold" grpId="1" nodeType="afterEffect">
                                  <p:stCondLst>
                                    <p:cond delay="1000"/>
                                  </p:stCondLst>
                                  <p:childTnLst>
                                    <p:set>
                                      <p:cBhvr>
                                        <p:cTn id="187" dur="1" fill="hold">
                                          <p:stCondLst>
                                            <p:cond delay="0"/>
                                          </p:stCondLst>
                                        </p:cTn>
                                        <p:tgtEl>
                                          <p:spTgt spid="48"/>
                                        </p:tgtEl>
                                        <p:attrNameLst>
                                          <p:attrName>style.visibility</p:attrName>
                                        </p:attrNameLst>
                                      </p:cBhvr>
                                      <p:to>
                                        <p:strVal val="hidden"/>
                                      </p:to>
                                    </p:set>
                                  </p:childTnLst>
                                </p:cTn>
                              </p:par>
                            </p:childTnLst>
                          </p:cTn>
                        </p:par>
                        <p:par>
                          <p:cTn id="188" fill="hold">
                            <p:stCondLst>
                              <p:cond delay="27200"/>
                            </p:stCondLst>
                            <p:childTnLst>
                              <p:par>
                                <p:cTn id="189" presetID="1" presetClass="entr" presetSubtype="0" fill="hold" grpId="0" nodeType="afterEffect">
                                  <p:stCondLst>
                                    <p:cond delay="0"/>
                                  </p:stCondLst>
                                  <p:childTnLst>
                                    <p:set>
                                      <p:cBhvr>
                                        <p:cTn id="190" dur="1" fill="hold">
                                          <p:stCondLst>
                                            <p:cond delay="0"/>
                                          </p:stCondLst>
                                        </p:cTn>
                                        <p:tgtEl>
                                          <p:spTgt spid="49"/>
                                        </p:tgtEl>
                                        <p:attrNameLst>
                                          <p:attrName>style.visibility</p:attrName>
                                        </p:attrNameLst>
                                      </p:cBhvr>
                                      <p:to>
                                        <p:strVal val="visible"/>
                                      </p:to>
                                    </p:set>
                                  </p:childTnLst>
                                </p:cTn>
                              </p:par>
                            </p:childTnLst>
                          </p:cTn>
                        </p:par>
                        <p:par>
                          <p:cTn id="191" fill="hold">
                            <p:stCondLst>
                              <p:cond delay="27200"/>
                            </p:stCondLst>
                            <p:childTnLst>
                              <p:par>
                                <p:cTn id="192" presetID="1" presetClass="exit" presetSubtype="0" fill="hold" grpId="1" nodeType="afterEffect">
                                  <p:stCondLst>
                                    <p:cond delay="1000"/>
                                  </p:stCondLst>
                                  <p:childTnLst>
                                    <p:set>
                                      <p:cBhvr>
                                        <p:cTn id="193" dur="1" fill="hold">
                                          <p:stCondLst>
                                            <p:cond delay="0"/>
                                          </p:stCondLst>
                                        </p:cTn>
                                        <p:tgtEl>
                                          <p:spTgt spid="49"/>
                                        </p:tgtEl>
                                        <p:attrNameLst>
                                          <p:attrName>style.visibility</p:attrName>
                                        </p:attrNameLst>
                                      </p:cBhvr>
                                      <p:to>
                                        <p:strVal val="hidden"/>
                                      </p:to>
                                    </p:set>
                                  </p:childTnLst>
                                </p:cTn>
                              </p:par>
                            </p:childTnLst>
                          </p:cTn>
                        </p:par>
                        <p:par>
                          <p:cTn id="194" fill="hold">
                            <p:stCondLst>
                              <p:cond delay="28200"/>
                            </p:stCondLst>
                            <p:childTnLst>
                              <p:par>
                                <p:cTn id="195" presetID="1" presetClass="entr" presetSubtype="0" fill="hold" grpId="0" nodeType="afterEffect">
                                  <p:stCondLst>
                                    <p:cond delay="0"/>
                                  </p:stCondLst>
                                  <p:childTnLst>
                                    <p:set>
                                      <p:cBhvr>
                                        <p:cTn id="196" dur="1" fill="hold">
                                          <p:stCondLst>
                                            <p:cond delay="0"/>
                                          </p:stCondLst>
                                        </p:cTn>
                                        <p:tgtEl>
                                          <p:spTgt spid="50"/>
                                        </p:tgtEl>
                                        <p:attrNameLst>
                                          <p:attrName>style.visibility</p:attrName>
                                        </p:attrNameLst>
                                      </p:cBhvr>
                                      <p:to>
                                        <p:strVal val="visible"/>
                                      </p:to>
                                    </p:set>
                                  </p:childTnLst>
                                </p:cTn>
                              </p:par>
                            </p:childTnLst>
                          </p:cTn>
                        </p:par>
                        <p:par>
                          <p:cTn id="197" fill="hold">
                            <p:stCondLst>
                              <p:cond delay="28200"/>
                            </p:stCondLst>
                            <p:childTnLst>
                              <p:par>
                                <p:cTn id="198" presetID="1" presetClass="exit" presetSubtype="0" fill="hold" grpId="1" nodeType="afterEffect">
                                  <p:stCondLst>
                                    <p:cond delay="1000"/>
                                  </p:stCondLst>
                                  <p:childTnLst>
                                    <p:set>
                                      <p:cBhvr>
                                        <p:cTn id="199" dur="1" fill="hold">
                                          <p:stCondLst>
                                            <p:cond delay="0"/>
                                          </p:stCondLst>
                                        </p:cTn>
                                        <p:tgtEl>
                                          <p:spTgt spid="50"/>
                                        </p:tgtEl>
                                        <p:attrNameLst>
                                          <p:attrName>style.visibility</p:attrName>
                                        </p:attrNameLst>
                                      </p:cBhvr>
                                      <p:to>
                                        <p:strVal val="hidden"/>
                                      </p:to>
                                    </p:set>
                                  </p:childTnLst>
                                </p:cTn>
                              </p:par>
                            </p:childTnLst>
                          </p:cTn>
                        </p:par>
                        <p:par>
                          <p:cTn id="200" fill="hold">
                            <p:stCondLst>
                              <p:cond delay="29200"/>
                            </p:stCondLst>
                            <p:childTnLst>
                              <p:par>
                                <p:cTn id="201" presetID="1" presetClass="entr" presetSubtype="0" fill="hold" grpId="0" nodeType="afterEffect">
                                  <p:stCondLst>
                                    <p:cond delay="0"/>
                                  </p:stCondLst>
                                  <p:childTnLst>
                                    <p:set>
                                      <p:cBhvr>
                                        <p:cTn id="202" dur="1" fill="hold">
                                          <p:stCondLst>
                                            <p:cond delay="0"/>
                                          </p:stCondLst>
                                        </p:cTn>
                                        <p:tgtEl>
                                          <p:spTgt spid="51"/>
                                        </p:tgtEl>
                                        <p:attrNameLst>
                                          <p:attrName>style.visibility</p:attrName>
                                        </p:attrNameLst>
                                      </p:cBhvr>
                                      <p:to>
                                        <p:strVal val="visible"/>
                                      </p:to>
                                    </p:set>
                                  </p:childTnLst>
                                </p:cTn>
                              </p:par>
                            </p:childTnLst>
                          </p:cTn>
                        </p:par>
                        <p:par>
                          <p:cTn id="203" fill="hold">
                            <p:stCondLst>
                              <p:cond delay="29200"/>
                            </p:stCondLst>
                            <p:childTnLst>
                              <p:par>
                                <p:cTn id="204" presetID="1" presetClass="exit" presetSubtype="0" fill="hold" grpId="1" nodeType="afterEffect">
                                  <p:stCondLst>
                                    <p:cond delay="1000"/>
                                  </p:stCondLst>
                                  <p:childTnLst>
                                    <p:set>
                                      <p:cBhvr>
                                        <p:cTn id="205" dur="1" fill="hold">
                                          <p:stCondLst>
                                            <p:cond delay="0"/>
                                          </p:stCondLst>
                                        </p:cTn>
                                        <p:tgtEl>
                                          <p:spTgt spid="51"/>
                                        </p:tgtEl>
                                        <p:attrNameLst>
                                          <p:attrName>style.visibility</p:attrName>
                                        </p:attrNameLst>
                                      </p:cBhvr>
                                      <p:to>
                                        <p:strVal val="hidden"/>
                                      </p:to>
                                    </p:set>
                                  </p:childTnLst>
                                </p:cTn>
                              </p:par>
                            </p:childTnLst>
                          </p:cTn>
                        </p:par>
                        <p:par>
                          <p:cTn id="206" fill="hold">
                            <p:stCondLst>
                              <p:cond delay="30200"/>
                            </p:stCondLst>
                            <p:childTnLst>
                              <p:par>
                                <p:cTn id="207" presetID="1" presetClass="entr" presetSubtype="0" fill="hold" grpId="0" nodeType="afterEffect">
                                  <p:stCondLst>
                                    <p:cond delay="0"/>
                                  </p:stCondLst>
                                  <p:childTnLst>
                                    <p:set>
                                      <p:cBhvr>
                                        <p:cTn id="208" dur="1" fill="hold">
                                          <p:stCondLst>
                                            <p:cond delay="0"/>
                                          </p:stCondLst>
                                        </p:cTn>
                                        <p:tgtEl>
                                          <p:spTgt spid="52"/>
                                        </p:tgtEl>
                                        <p:attrNameLst>
                                          <p:attrName>style.visibility</p:attrName>
                                        </p:attrNameLst>
                                      </p:cBhvr>
                                      <p:to>
                                        <p:strVal val="visible"/>
                                      </p:to>
                                    </p:set>
                                  </p:childTnLst>
                                </p:cTn>
                              </p:par>
                            </p:childTnLst>
                          </p:cTn>
                        </p:par>
                        <p:par>
                          <p:cTn id="209" fill="hold">
                            <p:stCondLst>
                              <p:cond delay="30200"/>
                            </p:stCondLst>
                            <p:childTnLst>
                              <p:par>
                                <p:cTn id="210" presetID="1" presetClass="exit" presetSubtype="0" fill="hold" grpId="1" nodeType="afterEffect">
                                  <p:stCondLst>
                                    <p:cond delay="1000"/>
                                  </p:stCondLst>
                                  <p:childTnLst>
                                    <p:set>
                                      <p:cBhvr>
                                        <p:cTn id="211" dur="1" fill="hold">
                                          <p:stCondLst>
                                            <p:cond delay="0"/>
                                          </p:stCondLst>
                                        </p:cTn>
                                        <p:tgtEl>
                                          <p:spTgt spid="52"/>
                                        </p:tgtEl>
                                        <p:attrNameLst>
                                          <p:attrName>style.visibility</p:attrName>
                                        </p:attrNameLst>
                                      </p:cBhvr>
                                      <p:to>
                                        <p:strVal val="hidden"/>
                                      </p:to>
                                    </p:set>
                                  </p:childTnLst>
                                </p:cTn>
                              </p:par>
                            </p:childTnLst>
                          </p:cTn>
                        </p:par>
                        <p:par>
                          <p:cTn id="212" fill="hold">
                            <p:stCondLst>
                              <p:cond delay="31200"/>
                            </p:stCondLst>
                            <p:childTnLst>
                              <p:par>
                                <p:cTn id="213" presetID="1" presetClass="entr" presetSubtype="0" fill="hold" grpId="0" nodeType="afterEffect">
                                  <p:stCondLst>
                                    <p:cond delay="0"/>
                                  </p:stCondLst>
                                  <p:childTnLst>
                                    <p:set>
                                      <p:cBhvr>
                                        <p:cTn id="214" dur="1" fill="hold">
                                          <p:stCondLst>
                                            <p:cond delay="0"/>
                                          </p:stCondLst>
                                        </p:cTn>
                                        <p:tgtEl>
                                          <p:spTgt spid="64"/>
                                        </p:tgtEl>
                                        <p:attrNameLst>
                                          <p:attrName>style.visibility</p:attrName>
                                        </p:attrNameLst>
                                      </p:cBhvr>
                                      <p:to>
                                        <p:strVal val="visible"/>
                                      </p:to>
                                    </p:set>
                                  </p:childTnLst>
                                </p:cTn>
                              </p:par>
                            </p:childTnLst>
                          </p:cTn>
                        </p:par>
                        <p:par>
                          <p:cTn id="215" fill="hold">
                            <p:stCondLst>
                              <p:cond delay="31200"/>
                            </p:stCondLst>
                            <p:childTnLst>
                              <p:par>
                                <p:cTn id="216" presetID="1" presetClass="exit" presetSubtype="0" fill="hold" grpId="1" nodeType="afterEffect">
                                  <p:stCondLst>
                                    <p:cond delay="1000"/>
                                  </p:stCondLst>
                                  <p:childTnLst>
                                    <p:set>
                                      <p:cBhvr>
                                        <p:cTn id="217" dur="1" fill="hold">
                                          <p:stCondLst>
                                            <p:cond delay="0"/>
                                          </p:stCondLst>
                                        </p:cTn>
                                        <p:tgtEl>
                                          <p:spTgt spid="64"/>
                                        </p:tgtEl>
                                        <p:attrNameLst>
                                          <p:attrName>style.visibility</p:attrName>
                                        </p:attrNameLst>
                                      </p:cBhvr>
                                      <p:to>
                                        <p:strVal val="hidden"/>
                                      </p:to>
                                    </p:set>
                                  </p:childTnLst>
                                </p:cTn>
                              </p:par>
                            </p:childTnLst>
                          </p:cTn>
                        </p:par>
                        <p:par>
                          <p:cTn id="218" fill="hold">
                            <p:stCondLst>
                              <p:cond delay="32200"/>
                            </p:stCondLst>
                            <p:childTnLst>
                              <p:par>
                                <p:cTn id="219" presetID="1" presetClass="entr" presetSubtype="0" fill="hold" grpId="0" nodeType="afterEffect">
                                  <p:stCondLst>
                                    <p:cond delay="0"/>
                                  </p:stCondLst>
                                  <p:childTnLst>
                                    <p:set>
                                      <p:cBhvr>
                                        <p:cTn id="220" dur="1" fill="hold">
                                          <p:stCondLst>
                                            <p:cond delay="0"/>
                                          </p:stCondLst>
                                        </p:cTn>
                                        <p:tgtEl>
                                          <p:spTgt spid="54"/>
                                        </p:tgtEl>
                                        <p:attrNameLst>
                                          <p:attrName>style.visibility</p:attrName>
                                        </p:attrNameLst>
                                      </p:cBhvr>
                                      <p:to>
                                        <p:strVal val="visible"/>
                                      </p:to>
                                    </p:set>
                                  </p:childTnLst>
                                </p:cTn>
                              </p:par>
                            </p:childTnLst>
                          </p:cTn>
                        </p:par>
                        <p:par>
                          <p:cTn id="221" fill="hold">
                            <p:stCondLst>
                              <p:cond delay="32200"/>
                            </p:stCondLst>
                            <p:childTnLst>
                              <p:par>
                                <p:cTn id="222" presetID="1" presetClass="exit" presetSubtype="0" fill="hold" grpId="1" nodeType="afterEffect">
                                  <p:stCondLst>
                                    <p:cond delay="1000"/>
                                  </p:stCondLst>
                                  <p:childTnLst>
                                    <p:set>
                                      <p:cBhvr>
                                        <p:cTn id="223" dur="1" fill="hold">
                                          <p:stCondLst>
                                            <p:cond delay="0"/>
                                          </p:stCondLst>
                                        </p:cTn>
                                        <p:tgtEl>
                                          <p:spTgt spid="54"/>
                                        </p:tgtEl>
                                        <p:attrNameLst>
                                          <p:attrName>style.visibility</p:attrName>
                                        </p:attrNameLst>
                                      </p:cBhvr>
                                      <p:to>
                                        <p:strVal val="hidden"/>
                                      </p:to>
                                    </p:set>
                                  </p:childTnLst>
                                </p:cTn>
                              </p:par>
                            </p:childTnLst>
                          </p:cTn>
                        </p:par>
                        <p:par>
                          <p:cTn id="224" fill="hold">
                            <p:stCondLst>
                              <p:cond delay="33200"/>
                            </p:stCondLst>
                            <p:childTnLst>
                              <p:par>
                                <p:cTn id="225" presetID="1" presetClass="entr" presetSubtype="0" fill="hold" grpId="0" nodeType="afterEffect">
                                  <p:stCondLst>
                                    <p:cond delay="0"/>
                                  </p:stCondLst>
                                  <p:childTnLst>
                                    <p:set>
                                      <p:cBhvr>
                                        <p:cTn id="226" dur="1" fill="hold">
                                          <p:stCondLst>
                                            <p:cond delay="0"/>
                                          </p:stCondLst>
                                        </p:cTn>
                                        <p:tgtEl>
                                          <p:spTgt spid="55"/>
                                        </p:tgtEl>
                                        <p:attrNameLst>
                                          <p:attrName>style.visibility</p:attrName>
                                        </p:attrNameLst>
                                      </p:cBhvr>
                                      <p:to>
                                        <p:strVal val="visible"/>
                                      </p:to>
                                    </p:set>
                                  </p:childTnLst>
                                </p:cTn>
                              </p:par>
                            </p:childTnLst>
                          </p:cTn>
                        </p:par>
                        <p:par>
                          <p:cTn id="227" fill="hold">
                            <p:stCondLst>
                              <p:cond delay="33200"/>
                            </p:stCondLst>
                            <p:childTnLst>
                              <p:par>
                                <p:cTn id="228" presetID="1" presetClass="exit" presetSubtype="0" fill="hold" grpId="1" nodeType="afterEffect">
                                  <p:stCondLst>
                                    <p:cond delay="1000"/>
                                  </p:stCondLst>
                                  <p:childTnLst>
                                    <p:set>
                                      <p:cBhvr>
                                        <p:cTn id="229" dur="1" fill="hold">
                                          <p:stCondLst>
                                            <p:cond delay="0"/>
                                          </p:stCondLst>
                                        </p:cTn>
                                        <p:tgtEl>
                                          <p:spTgt spid="55"/>
                                        </p:tgtEl>
                                        <p:attrNameLst>
                                          <p:attrName>style.visibility</p:attrName>
                                        </p:attrNameLst>
                                      </p:cBhvr>
                                      <p:to>
                                        <p:strVal val="hidden"/>
                                      </p:to>
                                    </p:set>
                                  </p:childTnLst>
                                </p:cTn>
                              </p:par>
                            </p:childTnLst>
                          </p:cTn>
                        </p:par>
                        <p:par>
                          <p:cTn id="230" fill="hold">
                            <p:stCondLst>
                              <p:cond delay="34200"/>
                            </p:stCondLst>
                            <p:childTnLst>
                              <p:par>
                                <p:cTn id="231" presetID="1" presetClass="entr" presetSubtype="0" fill="hold" grpId="0" nodeType="afterEffect">
                                  <p:stCondLst>
                                    <p:cond delay="0"/>
                                  </p:stCondLst>
                                  <p:childTnLst>
                                    <p:set>
                                      <p:cBhvr>
                                        <p:cTn id="232" dur="1" fill="hold">
                                          <p:stCondLst>
                                            <p:cond delay="0"/>
                                          </p:stCondLst>
                                        </p:cTn>
                                        <p:tgtEl>
                                          <p:spTgt spid="56"/>
                                        </p:tgtEl>
                                        <p:attrNameLst>
                                          <p:attrName>style.visibility</p:attrName>
                                        </p:attrNameLst>
                                      </p:cBhvr>
                                      <p:to>
                                        <p:strVal val="visible"/>
                                      </p:to>
                                    </p:set>
                                  </p:childTnLst>
                                </p:cTn>
                              </p:par>
                            </p:childTnLst>
                          </p:cTn>
                        </p:par>
                        <p:par>
                          <p:cTn id="233" fill="hold">
                            <p:stCondLst>
                              <p:cond delay="34200"/>
                            </p:stCondLst>
                            <p:childTnLst>
                              <p:par>
                                <p:cTn id="234" presetID="1" presetClass="exit" presetSubtype="0" fill="hold" grpId="1" nodeType="afterEffect">
                                  <p:stCondLst>
                                    <p:cond delay="1000"/>
                                  </p:stCondLst>
                                  <p:childTnLst>
                                    <p:set>
                                      <p:cBhvr>
                                        <p:cTn id="235" dur="1" fill="hold">
                                          <p:stCondLst>
                                            <p:cond delay="0"/>
                                          </p:stCondLst>
                                        </p:cTn>
                                        <p:tgtEl>
                                          <p:spTgt spid="56"/>
                                        </p:tgtEl>
                                        <p:attrNameLst>
                                          <p:attrName>style.visibility</p:attrName>
                                        </p:attrNameLst>
                                      </p:cBhvr>
                                      <p:to>
                                        <p:strVal val="hidden"/>
                                      </p:to>
                                    </p:set>
                                  </p:childTnLst>
                                </p:cTn>
                              </p:par>
                            </p:childTnLst>
                          </p:cTn>
                        </p:par>
                        <p:par>
                          <p:cTn id="236" fill="hold">
                            <p:stCondLst>
                              <p:cond delay="35200"/>
                            </p:stCondLst>
                            <p:childTnLst>
                              <p:par>
                                <p:cTn id="237" presetID="1" presetClass="entr" presetSubtype="0" fill="hold" grpId="0" nodeType="afterEffect">
                                  <p:stCondLst>
                                    <p:cond delay="0"/>
                                  </p:stCondLst>
                                  <p:childTnLst>
                                    <p:set>
                                      <p:cBhvr>
                                        <p:cTn id="238" dur="1" fill="hold">
                                          <p:stCondLst>
                                            <p:cond delay="0"/>
                                          </p:stCondLst>
                                        </p:cTn>
                                        <p:tgtEl>
                                          <p:spTgt spid="57"/>
                                        </p:tgtEl>
                                        <p:attrNameLst>
                                          <p:attrName>style.visibility</p:attrName>
                                        </p:attrNameLst>
                                      </p:cBhvr>
                                      <p:to>
                                        <p:strVal val="visible"/>
                                      </p:to>
                                    </p:set>
                                  </p:childTnLst>
                                </p:cTn>
                              </p:par>
                            </p:childTnLst>
                          </p:cTn>
                        </p:par>
                        <p:par>
                          <p:cTn id="239" fill="hold">
                            <p:stCondLst>
                              <p:cond delay="35200"/>
                            </p:stCondLst>
                            <p:childTnLst>
                              <p:par>
                                <p:cTn id="240" presetID="1" presetClass="exit" presetSubtype="0" fill="hold" grpId="1" nodeType="afterEffect">
                                  <p:stCondLst>
                                    <p:cond delay="1000"/>
                                  </p:stCondLst>
                                  <p:childTnLst>
                                    <p:set>
                                      <p:cBhvr>
                                        <p:cTn id="241" dur="1" fill="hold">
                                          <p:stCondLst>
                                            <p:cond delay="0"/>
                                          </p:stCondLst>
                                        </p:cTn>
                                        <p:tgtEl>
                                          <p:spTgt spid="57"/>
                                        </p:tgtEl>
                                        <p:attrNameLst>
                                          <p:attrName>style.visibility</p:attrName>
                                        </p:attrNameLst>
                                      </p:cBhvr>
                                      <p:to>
                                        <p:strVal val="hidden"/>
                                      </p:to>
                                    </p:set>
                                  </p:childTnLst>
                                </p:cTn>
                              </p:par>
                            </p:childTnLst>
                          </p:cTn>
                        </p:par>
                        <p:par>
                          <p:cTn id="242" fill="hold">
                            <p:stCondLst>
                              <p:cond delay="36200"/>
                            </p:stCondLst>
                            <p:childTnLst>
                              <p:par>
                                <p:cTn id="243" presetID="1" presetClass="entr" presetSubtype="0" fill="hold" grpId="0" nodeType="afterEffect">
                                  <p:stCondLst>
                                    <p:cond delay="0"/>
                                  </p:stCondLst>
                                  <p:childTnLst>
                                    <p:set>
                                      <p:cBhvr>
                                        <p:cTn id="244" dur="1" fill="hold">
                                          <p:stCondLst>
                                            <p:cond delay="0"/>
                                          </p:stCondLst>
                                        </p:cTn>
                                        <p:tgtEl>
                                          <p:spTgt spid="58"/>
                                        </p:tgtEl>
                                        <p:attrNameLst>
                                          <p:attrName>style.visibility</p:attrName>
                                        </p:attrNameLst>
                                      </p:cBhvr>
                                      <p:to>
                                        <p:strVal val="visible"/>
                                      </p:to>
                                    </p:set>
                                  </p:childTnLst>
                                </p:cTn>
                              </p:par>
                            </p:childTnLst>
                          </p:cTn>
                        </p:par>
                        <p:par>
                          <p:cTn id="245" fill="hold">
                            <p:stCondLst>
                              <p:cond delay="36200"/>
                            </p:stCondLst>
                            <p:childTnLst>
                              <p:par>
                                <p:cTn id="246" presetID="1" presetClass="exit" presetSubtype="0" fill="hold" grpId="1" nodeType="afterEffect">
                                  <p:stCondLst>
                                    <p:cond delay="1000"/>
                                  </p:stCondLst>
                                  <p:childTnLst>
                                    <p:set>
                                      <p:cBhvr>
                                        <p:cTn id="247" dur="1" fill="hold">
                                          <p:stCondLst>
                                            <p:cond delay="0"/>
                                          </p:stCondLst>
                                        </p:cTn>
                                        <p:tgtEl>
                                          <p:spTgt spid="58"/>
                                        </p:tgtEl>
                                        <p:attrNameLst>
                                          <p:attrName>style.visibility</p:attrName>
                                        </p:attrNameLst>
                                      </p:cBhvr>
                                      <p:to>
                                        <p:strVal val="hidden"/>
                                      </p:to>
                                    </p:set>
                                  </p:childTnLst>
                                </p:cTn>
                              </p:par>
                            </p:childTnLst>
                          </p:cTn>
                        </p:par>
                        <p:par>
                          <p:cTn id="248" fill="hold">
                            <p:stCondLst>
                              <p:cond delay="37200"/>
                            </p:stCondLst>
                            <p:childTnLst>
                              <p:par>
                                <p:cTn id="249" presetID="1" presetClass="entr" presetSubtype="0" fill="hold" grpId="0" nodeType="afterEffect">
                                  <p:stCondLst>
                                    <p:cond delay="0"/>
                                  </p:stCondLst>
                                  <p:childTnLst>
                                    <p:set>
                                      <p:cBhvr>
                                        <p:cTn id="250" dur="1" fill="hold">
                                          <p:stCondLst>
                                            <p:cond delay="0"/>
                                          </p:stCondLst>
                                        </p:cTn>
                                        <p:tgtEl>
                                          <p:spTgt spid="59"/>
                                        </p:tgtEl>
                                        <p:attrNameLst>
                                          <p:attrName>style.visibility</p:attrName>
                                        </p:attrNameLst>
                                      </p:cBhvr>
                                      <p:to>
                                        <p:strVal val="visible"/>
                                      </p:to>
                                    </p:set>
                                  </p:childTnLst>
                                </p:cTn>
                              </p:par>
                            </p:childTnLst>
                          </p:cTn>
                        </p:par>
                        <p:par>
                          <p:cTn id="251" fill="hold">
                            <p:stCondLst>
                              <p:cond delay="37200"/>
                            </p:stCondLst>
                            <p:childTnLst>
                              <p:par>
                                <p:cTn id="252" presetID="1" presetClass="exit" presetSubtype="0" fill="hold" grpId="1" nodeType="afterEffect">
                                  <p:stCondLst>
                                    <p:cond delay="1000"/>
                                  </p:stCondLst>
                                  <p:childTnLst>
                                    <p:set>
                                      <p:cBhvr>
                                        <p:cTn id="253" dur="1" fill="hold">
                                          <p:stCondLst>
                                            <p:cond delay="0"/>
                                          </p:stCondLst>
                                        </p:cTn>
                                        <p:tgtEl>
                                          <p:spTgt spid="59"/>
                                        </p:tgtEl>
                                        <p:attrNameLst>
                                          <p:attrName>style.visibility</p:attrName>
                                        </p:attrNameLst>
                                      </p:cBhvr>
                                      <p:to>
                                        <p:strVal val="hidden"/>
                                      </p:to>
                                    </p:set>
                                  </p:childTnLst>
                                </p:cTn>
                              </p:par>
                            </p:childTnLst>
                          </p:cTn>
                        </p:par>
                        <p:par>
                          <p:cTn id="254" fill="hold">
                            <p:stCondLst>
                              <p:cond delay="38200"/>
                            </p:stCondLst>
                            <p:childTnLst>
                              <p:par>
                                <p:cTn id="255" presetID="1" presetClass="entr" presetSubtype="0" fill="hold" grpId="0" nodeType="afterEffect">
                                  <p:stCondLst>
                                    <p:cond delay="0"/>
                                  </p:stCondLst>
                                  <p:childTnLst>
                                    <p:set>
                                      <p:cBhvr>
                                        <p:cTn id="256" dur="1" fill="hold">
                                          <p:stCondLst>
                                            <p:cond delay="0"/>
                                          </p:stCondLst>
                                        </p:cTn>
                                        <p:tgtEl>
                                          <p:spTgt spid="61"/>
                                        </p:tgtEl>
                                        <p:attrNameLst>
                                          <p:attrName>style.visibility</p:attrName>
                                        </p:attrNameLst>
                                      </p:cBhvr>
                                      <p:to>
                                        <p:strVal val="visible"/>
                                      </p:to>
                                    </p:set>
                                  </p:childTnLst>
                                </p:cTn>
                              </p:par>
                            </p:childTnLst>
                          </p:cTn>
                        </p:par>
                        <p:par>
                          <p:cTn id="257" fill="hold">
                            <p:stCondLst>
                              <p:cond delay="38200"/>
                            </p:stCondLst>
                            <p:childTnLst>
                              <p:par>
                                <p:cTn id="258" presetID="1" presetClass="exit" presetSubtype="0" fill="hold" grpId="1" nodeType="afterEffect">
                                  <p:stCondLst>
                                    <p:cond delay="1000"/>
                                  </p:stCondLst>
                                  <p:childTnLst>
                                    <p:set>
                                      <p:cBhvr>
                                        <p:cTn id="259" dur="1" fill="hold">
                                          <p:stCondLst>
                                            <p:cond delay="0"/>
                                          </p:stCondLst>
                                        </p:cTn>
                                        <p:tgtEl>
                                          <p:spTgt spid="61"/>
                                        </p:tgtEl>
                                        <p:attrNameLst>
                                          <p:attrName>style.visibility</p:attrName>
                                        </p:attrNameLst>
                                      </p:cBhvr>
                                      <p:to>
                                        <p:strVal val="hidden"/>
                                      </p:to>
                                    </p:set>
                                  </p:childTnLst>
                                </p:cTn>
                              </p:par>
                            </p:childTnLst>
                          </p:cTn>
                        </p:par>
                        <p:par>
                          <p:cTn id="260" fill="hold">
                            <p:stCondLst>
                              <p:cond delay="39200"/>
                            </p:stCondLst>
                            <p:childTnLst>
                              <p:par>
                                <p:cTn id="261" presetID="1" presetClass="entr" presetSubtype="0" fill="hold" grpId="0" nodeType="afterEffect">
                                  <p:stCondLst>
                                    <p:cond delay="0"/>
                                  </p:stCondLst>
                                  <p:childTnLst>
                                    <p:set>
                                      <p:cBhvr>
                                        <p:cTn id="262" dur="1" fill="hold">
                                          <p:stCondLst>
                                            <p:cond delay="0"/>
                                          </p:stCondLst>
                                        </p:cTn>
                                        <p:tgtEl>
                                          <p:spTgt spid="62"/>
                                        </p:tgtEl>
                                        <p:attrNameLst>
                                          <p:attrName>style.visibility</p:attrName>
                                        </p:attrNameLst>
                                      </p:cBhvr>
                                      <p:to>
                                        <p:strVal val="visible"/>
                                      </p:to>
                                    </p:set>
                                  </p:childTnLst>
                                </p:cTn>
                              </p:par>
                            </p:childTnLst>
                          </p:cTn>
                        </p:par>
                        <p:par>
                          <p:cTn id="263" fill="hold">
                            <p:stCondLst>
                              <p:cond delay="39200"/>
                            </p:stCondLst>
                            <p:childTnLst>
                              <p:par>
                                <p:cTn id="264" presetID="1" presetClass="exit" presetSubtype="0" fill="hold" grpId="1" nodeType="afterEffect">
                                  <p:stCondLst>
                                    <p:cond delay="1000"/>
                                  </p:stCondLst>
                                  <p:childTnLst>
                                    <p:set>
                                      <p:cBhvr>
                                        <p:cTn id="265" dur="1" fill="hold">
                                          <p:stCondLst>
                                            <p:cond delay="0"/>
                                          </p:stCondLst>
                                        </p:cTn>
                                        <p:tgtEl>
                                          <p:spTgt spid="62"/>
                                        </p:tgtEl>
                                        <p:attrNameLst>
                                          <p:attrName>style.visibility</p:attrName>
                                        </p:attrNameLst>
                                      </p:cBhvr>
                                      <p:to>
                                        <p:strVal val="hidden"/>
                                      </p:to>
                                    </p:set>
                                  </p:childTnLst>
                                </p:cTn>
                              </p:par>
                            </p:childTnLst>
                          </p:cTn>
                        </p:par>
                        <p:par>
                          <p:cTn id="266" fill="hold">
                            <p:stCondLst>
                              <p:cond delay="40200"/>
                            </p:stCondLst>
                            <p:childTnLst>
                              <p:par>
                                <p:cTn id="267" presetID="1" presetClass="entr" presetSubtype="0" fill="hold" grpId="0" nodeType="afterEffect">
                                  <p:stCondLst>
                                    <p:cond delay="0"/>
                                  </p:stCondLst>
                                  <p:childTnLst>
                                    <p:set>
                                      <p:cBhvr>
                                        <p:cTn id="268" dur="1" fill="hold">
                                          <p:stCondLst>
                                            <p:cond delay="0"/>
                                          </p:stCondLst>
                                        </p:cTn>
                                        <p:tgtEl>
                                          <p:spTgt spid="63"/>
                                        </p:tgtEl>
                                        <p:attrNameLst>
                                          <p:attrName>style.visibility</p:attrName>
                                        </p:attrNameLst>
                                      </p:cBhvr>
                                      <p:to>
                                        <p:strVal val="visible"/>
                                      </p:to>
                                    </p:set>
                                  </p:childTnLst>
                                </p:cTn>
                              </p:par>
                            </p:childTnLst>
                          </p:cTn>
                        </p:par>
                        <p:par>
                          <p:cTn id="269" fill="hold">
                            <p:stCondLst>
                              <p:cond delay="40200"/>
                            </p:stCondLst>
                            <p:childTnLst>
                              <p:par>
                                <p:cTn id="270" presetID="1" presetClass="exit" presetSubtype="0" fill="hold" grpId="1" nodeType="afterEffect">
                                  <p:stCondLst>
                                    <p:cond delay="1000"/>
                                  </p:stCondLst>
                                  <p:childTnLst>
                                    <p:set>
                                      <p:cBhvr>
                                        <p:cTn id="271" dur="1" fill="hold">
                                          <p:stCondLst>
                                            <p:cond delay="0"/>
                                          </p:stCondLst>
                                        </p:cTn>
                                        <p:tgtEl>
                                          <p:spTgt spid="63"/>
                                        </p:tgtEl>
                                        <p:attrNameLst>
                                          <p:attrName>style.visibility</p:attrName>
                                        </p:attrNameLst>
                                      </p:cBhvr>
                                      <p:to>
                                        <p:strVal val="hidden"/>
                                      </p:to>
                                    </p:set>
                                  </p:childTnLst>
                                </p:cTn>
                              </p:par>
                            </p:childTnLst>
                          </p:cTn>
                        </p:par>
                        <p:par>
                          <p:cTn id="272" fill="hold">
                            <p:stCondLst>
                              <p:cond delay="41200"/>
                            </p:stCondLst>
                            <p:childTnLst>
                              <p:par>
                                <p:cTn id="273" presetID="1" presetClass="entr" presetSubtype="0" fill="hold" grpId="0" nodeType="afterEffect">
                                  <p:stCondLst>
                                    <p:cond delay="0"/>
                                  </p:stCondLst>
                                  <p:childTnLst>
                                    <p:set>
                                      <p:cBhvr>
                                        <p:cTn id="274" dur="1" fill="hold">
                                          <p:stCondLst>
                                            <p:cond delay="0"/>
                                          </p:stCondLst>
                                        </p:cTn>
                                        <p:tgtEl>
                                          <p:spTgt spid="74"/>
                                        </p:tgtEl>
                                        <p:attrNameLst>
                                          <p:attrName>style.visibility</p:attrName>
                                        </p:attrNameLst>
                                      </p:cBhvr>
                                      <p:to>
                                        <p:strVal val="visible"/>
                                      </p:to>
                                    </p:set>
                                  </p:childTnLst>
                                </p:cTn>
                              </p:par>
                            </p:childTnLst>
                          </p:cTn>
                        </p:par>
                        <p:par>
                          <p:cTn id="275" fill="hold">
                            <p:stCondLst>
                              <p:cond delay="41200"/>
                            </p:stCondLst>
                            <p:childTnLst>
                              <p:par>
                                <p:cTn id="276" presetID="1" presetClass="exit" presetSubtype="0" fill="hold" grpId="1" nodeType="afterEffect">
                                  <p:stCondLst>
                                    <p:cond delay="1000"/>
                                  </p:stCondLst>
                                  <p:childTnLst>
                                    <p:set>
                                      <p:cBhvr>
                                        <p:cTn id="277" dur="1" fill="hold">
                                          <p:stCondLst>
                                            <p:cond delay="0"/>
                                          </p:stCondLst>
                                        </p:cTn>
                                        <p:tgtEl>
                                          <p:spTgt spid="74"/>
                                        </p:tgtEl>
                                        <p:attrNameLst>
                                          <p:attrName>style.visibility</p:attrName>
                                        </p:attrNameLst>
                                      </p:cBhvr>
                                      <p:to>
                                        <p:strVal val="hidden"/>
                                      </p:to>
                                    </p:set>
                                  </p:childTnLst>
                                </p:cTn>
                              </p:par>
                            </p:childTnLst>
                          </p:cTn>
                        </p:par>
                        <p:par>
                          <p:cTn id="278" fill="hold">
                            <p:stCondLst>
                              <p:cond delay="42200"/>
                            </p:stCondLst>
                            <p:childTnLst>
                              <p:par>
                                <p:cTn id="279" presetID="1" presetClass="entr" presetSubtype="0" fill="hold" grpId="0" nodeType="afterEffect">
                                  <p:stCondLst>
                                    <p:cond delay="0"/>
                                  </p:stCondLst>
                                  <p:childTnLst>
                                    <p:set>
                                      <p:cBhvr>
                                        <p:cTn id="280" dur="1" fill="hold">
                                          <p:stCondLst>
                                            <p:cond delay="0"/>
                                          </p:stCondLst>
                                        </p:cTn>
                                        <p:tgtEl>
                                          <p:spTgt spid="65"/>
                                        </p:tgtEl>
                                        <p:attrNameLst>
                                          <p:attrName>style.visibility</p:attrName>
                                        </p:attrNameLst>
                                      </p:cBhvr>
                                      <p:to>
                                        <p:strVal val="visible"/>
                                      </p:to>
                                    </p:set>
                                  </p:childTnLst>
                                </p:cTn>
                              </p:par>
                            </p:childTnLst>
                          </p:cTn>
                        </p:par>
                        <p:par>
                          <p:cTn id="281" fill="hold">
                            <p:stCondLst>
                              <p:cond delay="42200"/>
                            </p:stCondLst>
                            <p:childTnLst>
                              <p:par>
                                <p:cTn id="282" presetID="1" presetClass="exit" presetSubtype="0" fill="hold" grpId="1" nodeType="afterEffect">
                                  <p:stCondLst>
                                    <p:cond delay="1000"/>
                                  </p:stCondLst>
                                  <p:childTnLst>
                                    <p:set>
                                      <p:cBhvr>
                                        <p:cTn id="283" dur="1" fill="hold">
                                          <p:stCondLst>
                                            <p:cond delay="0"/>
                                          </p:stCondLst>
                                        </p:cTn>
                                        <p:tgtEl>
                                          <p:spTgt spid="65"/>
                                        </p:tgtEl>
                                        <p:attrNameLst>
                                          <p:attrName>style.visibility</p:attrName>
                                        </p:attrNameLst>
                                      </p:cBhvr>
                                      <p:to>
                                        <p:strVal val="hidden"/>
                                      </p:to>
                                    </p:set>
                                  </p:childTnLst>
                                </p:cTn>
                              </p:par>
                            </p:childTnLst>
                          </p:cTn>
                        </p:par>
                        <p:par>
                          <p:cTn id="284" fill="hold">
                            <p:stCondLst>
                              <p:cond delay="43200"/>
                            </p:stCondLst>
                            <p:childTnLst>
                              <p:par>
                                <p:cTn id="285" presetID="1" presetClass="entr" presetSubtype="0" fill="hold" grpId="0" nodeType="afterEffect">
                                  <p:stCondLst>
                                    <p:cond delay="0"/>
                                  </p:stCondLst>
                                  <p:childTnLst>
                                    <p:set>
                                      <p:cBhvr>
                                        <p:cTn id="286" dur="1" fill="hold">
                                          <p:stCondLst>
                                            <p:cond delay="0"/>
                                          </p:stCondLst>
                                        </p:cTn>
                                        <p:tgtEl>
                                          <p:spTgt spid="66"/>
                                        </p:tgtEl>
                                        <p:attrNameLst>
                                          <p:attrName>style.visibility</p:attrName>
                                        </p:attrNameLst>
                                      </p:cBhvr>
                                      <p:to>
                                        <p:strVal val="visible"/>
                                      </p:to>
                                    </p:set>
                                  </p:childTnLst>
                                </p:cTn>
                              </p:par>
                            </p:childTnLst>
                          </p:cTn>
                        </p:par>
                        <p:par>
                          <p:cTn id="287" fill="hold">
                            <p:stCondLst>
                              <p:cond delay="43200"/>
                            </p:stCondLst>
                            <p:childTnLst>
                              <p:par>
                                <p:cTn id="288" presetID="1" presetClass="exit" presetSubtype="0" fill="hold" grpId="1" nodeType="afterEffect">
                                  <p:stCondLst>
                                    <p:cond delay="1000"/>
                                  </p:stCondLst>
                                  <p:childTnLst>
                                    <p:set>
                                      <p:cBhvr>
                                        <p:cTn id="289" dur="1" fill="hold">
                                          <p:stCondLst>
                                            <p:cond delay="0"/>
                                          </p:stCondLst>
                                        </p:cTn>
                                        <p:tgtEl>
                                          <p:spTgt spid="66"/>
                                        </p:tgtEl>
                                        <p:attrNameLst>
                                          <p:attrName>style.visibility</p:attrName>
                                        </p:attrNameLst>
                                      </p:cBhvr>
                                      <p:to>
                                        <p:strVal val="hidden"/>
                                      </p:to>
                                    </p:set>
                                  </p:childTnLst>
                                </p:cTn>
                              </p:par>
                            </p:childTnLst>
                          </p:cTn>
                        </p:par>
                        <p:par>
                          <p:cTn id="290" fill="hold">
                            <p:stCondLst>
                              <p:cond delay="44200"/>
                            </p:stCondLst>
                            <p:childTnLst>
                              <p:par>
                                <p:cTn id="291" presetID="1" presetClass="entr" presetSubtype="0" fill="hold" grpId="0" nodeType="afterEffect">
                                  <p:stCondLst>
                                    <p:cond delay="0"/>
                                  </p:stCondLst>
                                  <p:childTnLst>
                                    <p:set>
                                      <p:cBhvr>
                                        <p:cTn id="292" dur="1" fill="hold">
                                          <p:stCondLst>
                                            <p:cond delay="0"/>
                                          </p:stCondLst>
                                        </p:cTn>
                                        <p:tgtEl>
                                          <p:spTgt spid="67"/>
                                        </p:tgtEl>
                                        <p:attrNameLst>
                                          <p:attrName>style.visibility</p:attrName>
                                        </p:attrNameLst>
                                      </p:cBhvr>
                                      <p:to>
                                        <p:strVal val="visible"/>
                                      </p:to>
                                    </p:set>
                                  </p:childTnLst>
                                </p:cTn>
                              </p:par>
                            </p:childTnLst>
                          </p:cTn>
                        </p:par>
                        <p:par>
                          <p:cTn id="293" fill="hold">
                            <p:stCondLst>
                              <p:cond delay="44200"/>
                            </p:stCondLst>
                            <p:childTnLst>
                              <p:par>
                                <p:cTn id="294" presetID="1" presetClass="exit" presetSubtype="0" fill="hold" grpId="1" nodeType="afterEffect">
                                  <p:stCondLst>
                                    <p:cond delay="1000"/>
                                  </p:stCondLst>
                                  <p:childTnLst>
                                    <p:set>
                                      <p:cBhvr>
                                        <p:cTn id="295" dur="1" fill="hold">
                                          <p:stCondLst>
                                            <p:cond delay="0"/>
                                          </p:stCondLst>
                                        </p:cTn>
                                        <p:tgtEl>
                                          <p:spTgt spid="67"/>
                                        </p:tgtEl>
                                        <p:attrNameLst>
                                          <p:attrName>style.visibility</p:attrName>
                                        </p:attrNameLst>
                                      </p:cBhvr>
                                      <p:to>
                                        <p:strVal val="hidden"/>
                                      </p:to>
                                    </p:set>
                                  </p:childTnLst>
                                </p:cTn>
                              </p:par>
                            </p:childTnLst>
                          </p:cTn>
                        </p:par>
                        <p:par>
                          <p:cTn id="296" fill="hold">
                            <p:stCondLst>
                              <p:cond delay="45200"/>
                            </p:stCondLst>
                            <p:childTnLst>
                              <p:par>
                                <p:cTn id="297" presetID="1" presetClass="entr" presetSubtype="0" fill="hold" grpId="0" nodeType="afterEffect">
                                  <p:stCondLst>
                                    <p:cond delay="0"/>
                                  </p:stCondLst>
                                  <p:childTnLst>
                                    <p:set>
                                      <p:cBhvr>
                                        <p:cTn id="298" dur="1" fill="hold">
                                          <p:stCondLst>
                                            <p:cond delay="0"/>
                                          </p:stCondLst>
                                        </p:cTn>
                                        <p:tgtEl>
                                          <p:spTgt spid="68"/>
                                        </p:tgtEl>
                                        <p:attrNameLst>
                                          <p:attrName>style.visibility</p:attrName>
                                        </p:attrNameLst>
                                      </p:cBhvr>
                                      <p:to>
                                        <p:strVal val="visible"/>
                                      </p:to>
                                    </p:set>
                                  </p:childTnLst>
                                </p:cTn>
                              </p:par>
                            </p:childTnLst>
                          </p:cTn>
                        </p:par>
                        <p:par>
                          <p:cTn id="299" fill="hold">
                            <p:stCondLst>
                              <p:cond delay="45200"/>
                            </p:stCondLst>
                            <p:childTnLst>
                              <p:par>
                                <p:cTn id="300" presetID="1" presetClass="exit" presetSubtype="0" fill="hold" grpId="1" nodeType="afterEffect">
                                  <p:stCondLst>
                                    <p:cond delay="1000"/>
                                  </p:stCondLst>
                                  <p:childTnLst>
                                    <p:set>
                                      <p:cBhvr>
                                        <p:cTn id="301" dur="1" fill="hold">
                                          <p:stCondLst>
                                            <p:cond delay="0"/>
                                          </p:stCondLst>
                                        </p:cTn>
                                        <p:tgtEl>
                                          <p:spTgt spid="68"/>
                                        </p:tgtEl>
                                        <p:attrNameLst>
                                          <p:attrName>style.visibility</p:attrName>
                                        </p:attrNameLst>
                                      </p:cBhvr>
                                      <p:to>
                                        <p:strVal val="hidden"/>
                                      </p:to>
                                    </p:set>
                                  </p:childTnLst>
                                </p:cTn>
                              </p:par>
                            </p:childTnLst>
                          </p:cTn>
                        </p:par>
                        <p:par>
                          <p:cTn id="302" fill="hold">
                            <p:stCondLst>
                              <p:cond delay="46200"/>
                            </p:stCondLst>
                            <p:childTnLst>
                              <p:par>
                                <p:cTn id="303" presetID="1" presetClass="entr" presetSubtype="0" fill="hold" grpId="0" nodeType="afterEffect">
                                  <p:stCondLst>
                                    <p:cond delay="0"/>
                                  </p:stCondLst>
                                  <p:childTnLst>
                                    <p:set>
                                      <p:cBhvr>
                                        <p:cTn id="304" dur="1" fill="hold">
                                          <p:stCondLst>
                                            <p:cond delay="0"/>
                                          </p:stCondLst>
                                        </p:cTn>
                                        <p:tgtEl>
                                          <p:spTgt spid="69"/>
                                        </p:tgtEl>
                                        <p:attrNameLst>
                                          <p:attrName>style.visibility</p:attrName>
                                        </p:attrNameLst>
                                      </p:cBhvr>
                                      <p:to>
                                        <p:strVal val="visible"/>
                                      </p:to>
                                    </p:set>
                                  </p:childTnLst>
                                </p:cTn>
                              </p:par>
                            </p:childTnLst>
                          </p:cTn>
                        </p:par>
                        <p:par>
                          <p:cTn id="305" fill="hold">
                            <p:stCondLst>
                              <p:cond delay="46200"/>
                            </p:stCondLst>
                            <p:childTnLst>
                              <p:par>
                                <p:cTn id="306" presetID="1" presetClass="exit" presetSubtype="0" fill="hold" grpId="1" nodeType="afterEffect">
                                  <p:stCondLst>
                                    <p:cond delay="1000"/>
                                  </p:stCondLst>
                                  <p:childTnLst>
                                    <p:set>
                                      <p:cBhvr>
                                        <p:cTn id="307" dur="1" fill="hold">
                                          <p:stCondLst>
                                            <p:cond delay="0"/>
                                          </p:stCondLst>
                                        </p:cTn>
                                        <p:tgtEl>
                                          <p:spTgt spid="69"/>
                                        </p:tgtEl>
                                        <p:attrNameLst>
                                          <p:attrName>style.visibility</p:attrName>
                                        </p:attrNameLst>
                                      </p:cBhvr>
                                      <p:to>
                                        <p:strVal val="hidden"/>
                                      </p:to>
                                    </p:set>
                                  </p:childTnLst>
                                </p:cTn>
                              </p:par>
                            </p:childTnLst>
                          </p:cTn>
                        </p:par>
                        <p:par>
                          <p:cTn id="308" fill="hold">
                            <p:stCondLst>
                              <p:cond delay="47200"/>
                            </p:stCondLst>
                            <p:childTnLst>
                              <p:par>
                                <p:cTn id="309" presetID="1" presetClass="entr" presetSubtype="0" fill="hold" grpId="0" nodeType="afterEffect">
                                  <p:stCondLst>
                                    <p:cond delay="0"/>
                                  </p:stCondLst>
                                  <p:childTnLst>
                                    <p:set>
                                      <p:cBhvr>
                                        <p:cTn id="310" dur="1" fill="hold">
                                          <p:stCondLst>
                                            <p:cond delay="0"/>
                                          </p:stCondLst>
                                        </p:cTn>
                                        <p:tgtEl>
                                          <p:spTgt spid="70"/>
                                        </p:tgtEl>
                                        <p:attrNameLst>
                                          <p:attrName>style.visibility</p:attrName>
                                        </p:attrNameLst>
                                      </p:cBhvr>
                                      <p:to>
                                        <p:strVal val="visible"/>
                                      </p:to>
                                    </p:set>
                                  </p:childTnLst>
                                </p:cTn>
                              </p:par>
                            </p:childTnLst>
                          </p:cTn>
                        </p:par>
                        <p:par>
                          <p:cTn id="311" fill="hold">
                            <p:stCondLst>
                              <p:cond delay="47200"/>
                            </p:stCondLst>
                            <p:childTnLst>
                              <p:par>
                                <p:cTn id="312" presetID="1" presetClass="exit" presetSubtype="0" fill="hold" grpId="1" nodeType="afterEffect">
                                  <p:stCondLst>
                                    <p:cond delay="1000"/>
                                  </p:stCondLst>
                                  <p:childTnLst>
                                    <p:set>
                                      <p:cBhvr>
                                        <p:cTn id="313" dur="1" fill="hold">
                                          <p:stCondLst>
                                            <p:cond delay="0"/>
                                          </p:stCondLst>
                                        </p:cTn>
                                        <p:tgtEl>
                                          <p:spTgt spid="70"/>
                                        </p:tgtEl>
                                        <p:attrNameLst>
                                          <p:attrName>style.visibility</p:attrName>
                                        </p:attrNameLst>
                                      </p:cBhvr>
                                      <p:to>
                                        <p:strVal val="hidden"/>
                                      </p:to>
                                    </p:set>
                                  </p:childTnLst>
                                </p:cTn>
                              </p:par>
                            </p:childTnLst>
                          </p:cTn>
                        </p:par>
                        <p:par>
                          <p:cTn id="314" fill="hold">
                            <p:stCondLst>
                              <p:cond delay="48200"/>
                            </p:stCondLst>
                            <p:childTnLst>
                              <p:par>
                                <p:cTn id="315" presetID="1" presetClass="entr" presetSubtype="0" fill="hold" grpId="0" nodeType="afterEffect">
                                  <p:stCondLst>
                                    <p:cond delay="0"/>
                                  </p:stCondLst>
                                  <p:childTnLst>
                                    <p:set>
                                      <p:cBhvr>
                                        <p:cTn id="316" dur="1" fill="hold">
                                          <p:stCondLst>
                                            <p:cond delay="0"/>
                                          </p:stCondLst>
                                        </p:cTn>
                                        <p:tgtEl>
                                          <p:spTgt spid="71"/>
                                        </p:tgtEl>
                                        <p:attrNameLst>
                                          <p:attrName>style.visibility</p:attrName>
                                        </p:attrNameLst>
                                      </p:cBhvr>
                                      <p:to>
                                        <p:strVal val="visible"/>
                                      </p:to>
                                    </p:set>
                                  </p:childTnLst>
                                </p:cTn>
                              </p:par>
                            </p:childTnLst>
                          </p:cTn>
                        </p:par>
                        <p:par>
                          <p:cTn id="317" fill="hold">
                            <p:stCondLst>
                              <p:cond delay="48200"/>
                            </p:stCondLst>
                            <p:childTnLst>
                              <p:par>
                                <p:cTn id="318" presetID="1" presetClass="exit" presetSubtype="0" fill="hold" grpId="1" nodeType="afterEffect">
                                  <p:stCondLst>
                                    <p:cond delay="1000"/>
                                  </p:stCondLst>
                                  <p:childTnLst>
                                    <p:set>
                                      <p:cBhvr>
                                        <p:cTn id="319" dur="1" fill="hold">
                                          <p:stCondLst>
                                            <p:cond delay="0"/>
                                          </p:stCondLst>
                                        </p:cTn>
                                        <p:tgtEl>
                                          <p:spTgt spid="71"/>
                                        </p:tgtEl>
                                        <p:attrNameLst>
                                          <p:attrName>style.visibility</p:attrName>
                                        </p:attrNameLst>
                                      </p:cBhvr>
                                      <p:to>
                                        <p:strVal val="hidden"/>
                                      </p:to>
                                    </p:set>
                                  </p:childTnLst>
                                </p:cTn>
                              </p:par>
                            </p:childTnLst>
                          </p:cTn>
                        </p:par>
                        <p:par>
                          <p:cTn id="320" fill="hold">
                            <p:stCondLst>
                              <p:cond delay="49200"/>
                            </p:stCondLst>
                            <p:childTnLst>
                              <p:par>
                                <p:cTn id="321" presetID="1" presetClass="entr" presetSubtype="0" fill="hold" grpId="0" nodeType="afterEffect">
                                  <p:stCondLst>
                                    <p:cond delay="0"/>
                                  </p:stCondLst>
                                  <p:childTnLst>
                                    <p:set>
                                      <p:cBhvr>
                                        <p:cTn id="322" dur="1" fill="hold">
                                          <p:stCondLst>
                                            <p:cond delay="0"/>
                                          </p:stCondLst>
                                        </p:cTn>
                                        <p:tgtEl>
                                          <p:spTgt spid="72"/>
                                        </p:tgtEl>
                                        <p:attrNameLst>
                                          <p:attrName>style.visibility</p:attrName>
                                        </p:attrNameLst>
                                      </p:cBhvr>
                                      <p:to>
                                        <p:strVal val="visible"/>
                                      </p:to>
                                    </p:set>
                                  </p:childTnLst>
                                </p:cTn>
                              </p:par>
                            </p:childTnLst>
                          </p:cTn>
                        </p:par>
                        <p:par>
                          <p:cTn id="323" fill="hold">
                            <p:stCondLst>
                              <p:cond delay="49200"/>
                            </p:stCondLst>
                            <p:childTnLst>
                              <p:par>
                                <p:cTn id="324" presetID="1" presetClass="exit" presetSubtype="0" fill="hold" grpId="1" nodeType="afterEffect">
                                  <p:stCondLst>
                                    <p:cond delay="1000"/>
                                  </p:stCondLst>
                                  <p:childTnLst>
                                    <p:set>
                                      <p:cBhvr>
                                        <p:cTn id="325" dur="1" fill="hold">
                                          <p:stCondLst>
                                            <p:cond delay="0"/>
                                          </p:stCondLst>
                                        </p:cTn>
                                        <p:tgtEl>
                                          <p:spTgt spid="72"/>
                                        </p:tgtEl>
                                        <p:attrNameLst>
                                          <p:attrName>style.visibility</p:attrName>
                                        </p:attrNameLst>
                                      </p:cBhvr>
                                      <p:to>
                                        <p:strVal val="hidden"/>
                                      </p:to>
                                    </p:set>
                                  </p:childTnLst>
                                </p:cTn>
                              </p:par>
                            </p:childTnLst>
                          </p:cTn>
                        </p:par>
                        <p:par>
                          <p:cTn id="326" fill="hold">
                            <p:stCondLst>
                              <p:cond delay="50200"/>
                            </p:stCondLst>
                            <p:childTnLst>
                              <p:par>
                                <p:cTn id="327" presetID="1" presetClass="entr" presetSubtype="0" fill="hold" grpId="0" nodeType="afterEffect">
                                  <p:stCondLst>
                                    <p:cond delay="0"/>
                                  </p:stCondLst>
                                  <p:childTnLst>
                                    <p:set>
                                      <p:cBhvr>
                                        <p:cTn id="328" dur="1" fill="hold">
                                          <p:stCondLst>
                                            <p:cond delay="0"/>
                                          </p:stCondLst>
                                        </p:cTn>
                                        <p:tgtEl>
                                          <p:spTgt spid="73"/>
                                        </p:tgtEl>
                                        <p:attrNameLst>
                                          <p:attrName>style.visibility</p:attrName>
                                        </p:attrNameLst>
                                      </p:cBhvr>
                                      <p:to>
                                        <p:strVal val="visible"/>
                                      </p:to>
                                    </p:set>
                                  </p:childTnLst>
                                </p:cTn>
                              </p:par>
                            </p:childTnLst>
                          </p:cTn>
                        </p:par>
                        <p:par>
                          <p:cTn id="329" fill="hold">
                            <p:stCondLst>
                              <p:cond delay="50200"/>
                            </p:stCondLst>
                            <p:childTnLst>
                              <p:par>
                                <p:cTn id="330" presetID="1" presetClass="exit" presetSubtype="0" fill="hold" grpId="1" nodeType="afterEffect">
                                  <p:stCondLst>
                                    <p:cond delay="1000"/>
                                  </p:stCondLst>
                                  <p:childTnLst>
                                    <p:set>
                                      <p:cBhvr>
                                        <p:cTn id="331" dur="1" fill="hold">
                                          <p:stCondLst>
                                            <p:cond delay="0"/>
                                          </p:stCondLst>
                                        </p:cTn>
                                        <p:tgtEl>
                                          <p:spTgt spid="73"/>
                                        </p:tgtEl>
                                        <p:attrNameLst>
                                          <p:attrName>style.visibility</p:attrName>
                                        </p:attrNameLst>
                                      </p:cBhvr>
                                      <p:to>
                                        <p:strVal val="hidden"/>
                                      </p:to>
                                    </p:set>
                                  </p:childTnLst>
                                </p:cTn>
                              </p:par>
                            </p:childTnLst>
                          </p:cTn>
                        </p:par>
                        <p:par>
                          <p:cTn id="332" fill="hold">
                            <p:stCondLst>
                              <p:cond delay="51200"/>
                            </p:stCondLst>
                            <p:childTnLst>
                              <p:par>
                                <p:cTn id="333" presetID="1" presetClass="entr" presetSubtype="0" fill="hold" grpId="0" nodeType="afterEffect">
                                  <p:stCondLst>
                                    <p:cond delay="0"/>
                                  </p:stCondLst>
                                  <p:childTnLst>
                                    <p:set>
                                      <p:cBhvr>
                                        <p:cTn id="334" dur="1" fill="hold">
                                          <p:stCondLst>
                                            <p:cond delay="0"/>
                                          </p:stCondLst>
                                        </p:cTn>
                                        <p:tgtEl>
                                          <p:spTgt spid="84"/>
                                        </p:tgtEl>
                                        <p:attrNameLst>
                                          <p:attrName>style.visibility</p:attrName>
                                        </p:attrNameLst>
                                      </p:cBhvr>
                                      <p:to>
                                        <p:strVal val="visible"/>
                                      </p:to>
                                    </p:set>
                                  </p:childTnLst>
                                </p:cTn>
                              </p:par>
                            </p:childTnLst>
                          </p:cTn>
                        </p:par>
                        <p:par>
                          <p:cTn id="335" fill="hold">
                            <p:stCondLst>
                              <p:cond delay="51200"/>
                            </p:stCondLst>
                            <p:childTnLst>
                              <p:par>
                                <p:cTn id="336" presetID="1" presetClass="exit" presetSubtype="0" fill="hold" grpId="1" nodeType="afterEffect">
                                  <p:stCondLst>
                                    <p:cond delay="1000"/>
                                  </p:stCondLst>
                                  <p:childTnLst>
                                    <p:set>
                                      <p:cBhvr>
                                        <p:cTn id="337" dur="1" fill="hold">
                                          <p:stCondLst>
                                            <p:cond delay="0"/>
                                          </p:stCondLst>
                                        </p:cTn>
                                        <p:tgtEl>
                                          <p:spTgt spid="84"/>
                                        </p:tgtEl>
                                        <p:attrNameLst>
                                          <p:attrName>style.visibility</p:attrName>
                                        </p:attrNameLst>
                                      </p:cBhvr>
                                      <p:to>
                                        <p:strVal val="hidden"/>
                                      </p:to>
                                    </p:set>
                                  </p:childTnLst>
                                </p:cTn>
                              </p:par>
                            </p:childTnLst>
                          </p:cTn>
                        </p:par>
                        <p:par>
                          <p:cTn id="338" fill="hold">
                            <p:stCondLst>
                              <p:cond delay="52200"/>
                            </p:stCondLst>
                            <p:childTnLst>
                              <p:par>
                                <p:cTn id="339" presetID="1" presetClass="entr" presetSubtype="0" fill="hold" grpId="0" nodeType="afterEffect">
                                  <p:stCondLst>
                                    <p:cond delay="0"/>
                                  </p:stCondLst>
                                  <p:childTnLst>
                                    <p:set>
                                      <p:cBhvr>
                                        <p:cTn id="340" dur="1" fill="hold">
                                          <p:stCondLst>
                                            <p:cond delay="0"/>
                                          </p:stCondLst>
                                        </p:cTn>
                                        <p:tgtEl>
                                          <p:spTgt spid="75"/>
                                        </p:tgtEl>
                                        <p:attrNameLst>
                                          <p:attrName>style.visibility</p:attrName>
                                        </p:attrNameLst>
                                      </p:cBhvr>
                                      <p:to>
                                        <p:strVal val="visible"/>
                                      </p:to>
                                    </p:set>
                                  </p:childTnLst>
                                </p:cTn>
                              </p:par>
                            </p:childTnLst>
                          </p:cTn>
                        </p:par>
                        <p:par>
                          <p:cTn id="341" fill="hold">
                            <p:stCondLst>
                              <p:cond delay="52200"/>
                            </p:stCondLst>
                            <p:childTnLst>
                              <p:par>
                                <p:cTn id="342" presetID="1" presetClass="exit" presetSubtype="0" fill="hold" grpId="1" nodeType="afterEffect">
                                  <p:stCondLst>
                                    <p:cond delay="1000"/>
                                  </p:stCondLst>
                                  <p:childTnLst>
                                    <p:set>
                                      <p:cBhvr>
                                        <p:cTn id="343" dur="1" fill="hold">
                                          <p:stCondLst>
                                            <p:cond delay="0"/>
                                          </p:stCondLst>
                                        </p:cTn>
                                        <p:tgtEl>
                                          <p:spTgt spid="75"/>
                                        </p:tgtEl>
                                        <p:attrNameLst>
                                          <p:attrName>style.visibility</p:attrName>
                                        </p:attrNameLst>
                                      </p:cBhvr>
                                      <p:to>
                                        <p:strVal val="hidden"/>
                                      </p:to>
                                    </p:set>
                                  </p:childTnLst>
                                </p:cTn>
                              </p:par>
                            </p:childTnLst>
                          </p:cTn>
                        </p:par>
                        <p:par>
                          <p:cTn id="344" fill="hold">
                            <p:stCondLst>
                              <p:cond delay="53200"/>
                            </p:stCondLst>
                            <p:childTnLst>
                              <p:par>
                                <p:cTn id="345" presetID="1" presetClass="entr" presetSubtype="0" fill="hold" grpId="0" nodeType="afterEffect">
                                  <p:stCondLst>
                                    <p:cond delay="0"/>
                                  </p:stCondLst>
                                  <p:childTnLst>
                                    <p:set>
                                      <p:cBhvr>
                                        <p:cTn id="346" dur="1" fill="hold">
                                          <p:stCondLst>
                                            <p:cond delay="0"/>
                                          </p:stCondLst>
                                        </p:cTn>
                                        <p:tgtEl>
                                          <p:spTgt spid="76"/>
                                        </p:tgtEl>
                                        <p:attrNameLst>
                                          <p:attrName>style.visibility</p:attrName>
                                        </p:attrNameLst>
                                      </p:cBhvr>
                                      <p:to>
                                        <p:strVal val="visible"/>
                                      </p:to>
                                    </p:set>
                                  </p:childTnLst>
                                </p:cTn>
                              </p:par>
                            </p:childTnLst>
                          </p:cTn>
                        </p:par>
                        <p:par>
                          <p:cTn id="347" fill="hold">
                            <p:stCondLst>
                              <p:cond delay="53200"/>
                            </p:stCondLst>
                            <p:childTnLst>
                              <p:par>
                                <p:cTn id="348" presetID="1" presetClass="exit" presetSubtype="0" fill="hold" grpId="1" nodeType="afterEffect">
                                  <p:stCondLst>
                                    <p:cond delay="1000"/>
                                  </p:stCondLst>
                                  <p:childTnLst>
                                    <p:set>
                                      <p:cBhvr>
                                        <p:cTn id="349" dur="1" fill="hold">
                                          <p:stCondLst>
                                            <p:cond delay="0"/>
                                          </p:stCondLst>
                                        </p:cTn>
                                        <p:tgtEl>
                                          <p:spTgt spid="76"/>
                                        </p:tgtEl>
                                        <p:attrNameLst>
                                          <p:attrName>style.visibility</p:attrName>
                                        </p:attrNameLst>
                                      </p:cBhvr>
                                      <p:to>
                                        <p:strVal val="hidden"/>
                                      </p:to>
                                    </p:set>
                                  </p:childTnLst>
                                </p:cTn>
                              </p:par>
                            </p:childTnLst>
                          </p:cTn>
                        </p:par>
                        <p:par>
                          <p:cTn id="350" fill="hold">
                            <p:stCondLst>
                              <p:cond delay="54200"/>
                            </p:stCondLst>
                            <p:childTnLst>
                              <p:par>
                                <p:cTn id="351" presetID="1" presetClass="entr" presetSubtype="0" fill="hold" grpId="0" nodeType="afterEffect">
                                  <p:stCondLst>
                                    <p:cond delay="0"/>
                                  </p:stCondLst>
                                  <p:childTnLst>
                                    <p:set>
                                      <p:cBhvr>
                                        <p:cTn id="352" dur="1" fill="hold">
                                          <p:stCondLst>
                                            <p:cond delay="0"/>
                                          </p:stCondLst>
                                        </p:cTn>
                                        <p:tgtEl>
                                          <p:spTgt spid="77"/>
                                        </p:tgtEl>
                                        <p:attrNameLst>
                                          <p:attrName>style.visibility</p:attrName>
                                        </p:attrNameLst>
                                      </p:cBhvr>
                                      <p:to>
                                        <p:strVal val="visible"/>
                                      </p:to>
                                    </p:set>
                                  </p:childTnLst>
                                </p:cTn>
                              </p:par>
                            </p:childTnLst>
                          </p:cTn>
                        </p:par>
                        <p:par>
                          <p:cTn id="353" fill="hold">
                            <p:stCondLst>
                              <p:cond delay="54200"/>
                            </p:stCondLst>
                            <p:childTnLst>
                              <p:par>
                                <p:cTn id="354" presetID="1" presetClass="exit" presetSubtype="0" fill="hold" grpId="1" nodeType="afterEffect">
                                  <p:stCondLst>
                                    <p:cond delay="1000"/>
                                  </p:stCondLst>
                                  <p:childTnLst>
                                    <p:set>
                                      <p:cBhvr>
                                        <p:cTn id="355" dur="1" fill="hold">
                                          <p:stCondLst>
                                            <p:cond delay="0"/>
                                          </p:stCondLst>
                                        </p:cTn>
                                        <p:tgtEl>
                                          <p:spTgt spid="77"/>
                                        </p:tgtEl>
                                        <p:attrNameLst>
                                          <p:attrName>style.visibility</p:attrName>
                                        </p:attrNameLst>
                                      </p:cBhvr>
                                      <p:to>
                                        <p:strVal val="hidden"/>
                                      </p:to>
                                    </p:set>
                                  </p:childTnLst>
                                </p:cTn>
                              </p:par>
                            </p:childTnLst>
                          </p:cTn>
                        </p:par>
                        <p:par>
                          <p:cTn id="356" fill="hold">
                            <p:stCondLst>
                              <p:cond delay="55200"/>
                            </p:stCondLst>
                            <p:childTnLst>
                              <p:par>
                                <p:cTn id="357" presetID="1" presetClass="entr" presetSubtype="0" fill="hold" grpId="0" nodeType="afterEffect">
                                  <p:stCondLst>
                                    <p:cond delay="0"/>
                                  </p:stCondLst>
                                  <p:childTnLst>
                                    <p:set>
                                      <p:cBhvr>
                                        <p:cTn id="358" dur="1" fill="hold">
                                          <p:stCondLst>
                                            <p:cond delay="0"/>
                                          </p:stCondLst>
                                        </p:cTn>
                                        <p:tgtEl>
                                          <p:spTgt spid="78"/>
                                        </p:tgtEl>
                                        <p:attrNameLst>
                                          <p:attrName>style.visibility</p:attrName>
                                        </p:attrNameLst>
                                      </p:cBhvr>
                                      <p:to>
                                        <p:strVal val="visible"/>
                                      </p:to>
                                    </p:set>
                                  </p:childTnLst>
                                </p:cTn>
                              </p:par>
                            </p:childTnLst>
                          </p:cTn>
                        </p:par>
                        <p:par>
                          <p:cTn id="359" fill="hold">
                            <p:stCondLst>
                              <p:cond delay="55200"/>
                            </p:stCondLst>
                            <p:childTnLst>
                              <p:par>
                                <p:cTn id="360" presetID="1" presetClass="exit" presetSubtype="0" fill="hold" grpId="1" nodeType="afterEffect">
                                  <p:stCondLst>
                                    <p:cond delay="1000"/>
                                  </p:stCondLst>
                                  <p:childTnLst>
                                    <p:set>
                                      <p:cBhvr>
                                        <p:cTn id="361" dur="1" fill="hold">
                                          <p:stCondLst>
                                            <p:cond delay="0"/>
                                          </p:stCondLst>
                                        </p:cTn>
                                        <p:tgtEl>
                                          <p:spTgt spid="78"/>
                                        </p:tgtEl>
                                        <p:attrNameLst>
                                          <p:attrName>style.visibility</p:attrName>
                                        </p:attrNameLst>
                                      </p:cBhvr>
                                      <p:to>
                                        <p:strVal val="hidden"/>
                                      </p:to>
                                    </p:set>
                                  </p:childTnLst>
                                </p:cTn>
                              </p:par>
                            </p:childTnLst>
                          </p:cTn>
                        </p:par>
                        <p:par>
                          <p:cTn id="362" fill="hold">
                            <p:stCondLst>
                              <p:cond delay="56200"/>
                            </p:stCondLst>
                            <p:childTnLst>
                              <p:par>
                                <p:cTn id="363" presetID="1" presetClass="entr" presetSubtype="0" fill="hold" grpId="0" nodeType="afterEffect">
                                  <p:stCondLst>
                                    <p:cond delay="0"/>
                                  </p:stCondLst>
                                  <p:childTnLst>
                                    <p:set>
                                      <p:cBhvr>
                                        <p:cTn id="364" dur="1" fill="hold">
                                          <p:stCondLst>
                                            <p:cond delay="0"/>
                                          </p:stCondLst>
                                        </p:cTn>
                                        <p:tgtEl>
                                          <p:spTgt spid="79"/>
                                        </p:tgtEl>
                                        <p:attrNameLst>
                                          <p:attrName>style.visibility</p:attrName>
                                        </p:attrNameLst>
                                      </p:cBhvr>
                                      <p:to>
                                        <p:strVal val="visible"/>
                                      </p:to>
                                    </p:set>
                                  </p:childTnLst>
                                </p:cTn>
                              </p:par>
                            </p:childTnLst>
                          </p:cTn>
                        </p:par>
                        <p:par>
                          <p:cTn id="365" fill="hold">
                            <p:stCondLst>
                              <p:cond delay="56200"/>
                            </p:stCondLst>
                            <p:childTnLst>
                              <p:par>
                                <p:cTn id="366" presetID="1" presetClass="exit" presetSubtype="0" fill="hold" grpId="1" nodeType="afterEffect">
                                  <p:stCondLst>
                                    <p:cond delay="1000"/>
                                  </p:stCondLst>
                                  <p:childTnLst>
                                    <p:set>
                                      <p:cBhvr>
                                        <p:cTn id="367" dur="1" fill="hold">
                                          <p:stCondLst>
                                            <p:cond delay="0"/>
                                          </p:stCondLst>
                                        </p:cTn>
                                        <p:tgtEl>
                                          <p:spTgt spid="79"/>
                                        </p:tgtEl>
                                        <p:attrNameLst>
                                          <p:attrName>style.visibility</p:attrName>
                                        </p:attrNameLst>
                                      </p:cBhvr>
                                      <p:to>
                                        <p:strVal val="hidden"/>
                                      </p:to>
                                    </p:set>
                                  </p:childTnLst>
                                </p:cTn>
                              </p:par>
                            </p:childTnLst>
                          </p:cTn>
                        </p:par>
                        <p:par>
                          <p:cTn id="368" fill="hold">
                            <p:stCondLst>
                              <p:cond delay="57200"/>
                            </p:stCondLst>
                            <p:childTnLst>
                              <p:par>
                                <p:cTn id="369" presetID="1" presetClass="entr" presetSubtype="0" fill="hold" grpId="0" nodeType="afterEffect">
                                  <p:stCondLst>
                                    <p:cond delay="0"/>
                                  </p:stCondLst>
                                  <p:childTnLst>
                                    <p:set>
                                      <p:cBhvr>
                                        <p:cTn id="370" dur="1" fill="hold">
                                          <p:stCondLst>
                                            <p:cond delay="0"/>
                                          </p:stCondLst>
                                        </p:cTn>
                                        <p:tgtEl>
                                          <p:spTgt spid="80"/>
                                        </p:tgtEl>
                                        <p:attrNameLst>
                                          <p:attrName>style.visibility</p:attrName>
                                        </p:attrNameLst>
                                      </p:cBhvr>
                                      <p:to>
                                        <p:strVal val="visible"/>
                                      </p:to>
                                    </p:set>
                                  </p:childTnLst>
                                </p:cTn>
                              </p:par>
                            </p:childTnLst>
                          </p:cTn>
                        </p:par>
                        <p:par>
                          <p:cTn id="371" fill="hold">
                            <p:stCondLst>
                              <p:cond delay="57200"/>
                            </p:stCondLst>
                            <p:childTnLst>
                              <p:par>
                                <p:cTn id="372" presetID="1" presetClass="exit" presetSubtype="0" fill="hold" grpId="1" nodeType="afterEffect">
                                  <p:stCondLst>
                                    <p:cond delay="1000"/>
                                  </p:stCondLst>
                                  <p:childTnLst>
                                    <p:set>
                                      <p:cBhvr>
                                        <p:cTn id="373" dur="1" fill="hold">
                                          <p:stCondLst>
                                            <p:cond delay="0"/>
                                          </p:stCondLst>
                                        </p:cTn>
                                        <p:tgtEl>
                                          <p:spTgt spid="80"/>
                                        </p:tgtEl>
                                        <p:attrNameLst>
                                          <p:attrName>style.visibility</p:attrName>
                                        </p:attrNameLst>
                                      </p:cBhvr>
                                      <p:to>
                                        <p:strVal val="hidden"/>
                                      </p:to>
                                    </p:set>
                                  </p:childTnLst>
                                </p:cTn>
                              </p:par>
                            </p:childTnLst>
                          </p:cTn>
                        </p:par>
                        <p:par>
                          <p:cTn id="374" fill="hold">
                            <p:stCondLst>
                              <p:cond delay="58200"/>
                            </p:stCondLst>
                            <p:childTnLst>
                              <p:par>
                                <p:cTn id="375" presetID="1" presetClass="entr" presetSubtype="0" fill="hold" grpId="0" nodeType="afterEffect">
                                  <p:stCondLst>
                                    <p:cond delay="0"/>
                                  </p:stCondLst>
                                  <p:childTnLst>
                                    <p:set>
                                      <p:cBhvr>
                                        <p:cTn id="376" dur="1" fill="hold">
                                          <p:stCondLst>
                                            <p:cond delay="0"/>
                                          </p:stCondLst>
                                        </p:cTn>
                                        <p:tgtEl>
                                          <p:spTgt spid="81"/>
                                        </p:tgtEl>
                                        <p:attrNameLst>
                                          <p:attrName>style.visibility</p:attrName>
                                        </p:attrNameLst>
                                      </p:cBhvr>
                                      <p:to>
                                        <p:strVal val="visible"/>
                                      </p:to>
                                    </p:set>
                                  </p:childTnLst>
                                </p:cTn>
                              </p:par>
                            </p:childTnLst>
                          </p:cTn>
                        </p:par>
                        <p:par>
                          <p:cTn id="377" fill="hold">
                            <p:stCondLst>
                              <p:cond delay="58200"/>
                            </p:stCondLst>
                            <p:childTnLst>
                              <p:par>
                                <p:cTn id="378" presetID="1" presetClass="exit" presetSubtype="0" fill="hold" grpId="1" nodeType="afterEffect">
                                  <p:stCondLst>
                                    <p:cond delay="1000"/>
                                  </p:stCondLst>
                                  <p:childTnLst>
                                    <p:set>
                                      <p:cBhvr>
                                        <p:cTn id="379" dur="1" fill="hold">
                                          <p:stCondLst>
                                            <p:cond delay="0"/>
                                          </p:stCondLst>
                                        </p:cTn>
                                        <p:tgtEl>
                                          <p:spTgt spid="81"/>
                                        </p:tgtEl>
                                        <p:attrNameLst>
                                          <p:attrName>style.visibility</p:attrName>
                                        </p:attrNameLst>
                                      </p:cBhvr>
                                      <p:to>
                                        <p:strVal val="hidden"/>
                                      </p:to>
                                    </p:set>
                                  </p:childTnLst>
                                </p:cTn>
                              </p:par>
                            </p:childTnLst>
                          </p:cTn>
                        </p:par>
                        <p:par>
                          <p:cTn id="380" fill="hold">
                            <p:stCondLst>
                              <p:cond delay="59200"/>
                            </p:stCondLst>
                            <p:childTnLst>
                              <p:par>
                                <p:cTn id="381" presetID="1" presetClass="entr" presetSubtype="0" fill="hold" grpId="0" nodeType="afterEffect">
                                  <p:stCondLst>
                                    <p:cond delay="0"/>
                                  </p:stCondLst>
                                  <p:childTnLst>
                                    <p:set>
                                      <p:cBhvr>
                                        <p:cTn id="382" dur="1" fill="hold">
                                          <p:stCondLst>
                                            <p:cond delay="0"/>
                                          </p:stCondLst>
                                        </p:cTn>
                                        <p:tgtEl>
                                          <p:spTgt spid="82"/>
                                        </p:tgtEl>
                                        <p:attrNameLst>
                                          <p:attrName>style.visibility</p:attrName>
                                        </p:attrNameLst>
                                      </p:cBhvr>
                                      <p:to>
                                        <p:strVal val="visible"/>
                                      </p:to>
                                    </p:set>
                                  </p:childTnLst>
                                </p:cTn>
                              </p:par>
                            </p:childTnLst>
                          </p:cTn>
                        </p:par>
                        <p:par>
                          <p:cTn id="383" fill="hold">
                            <p:stCondLst>
                              <p:cond delay="59200"/>
                            </p:stCondLst>
                            <p:childTnLst>
                              <p:par>
                                <p:cTn id="384" presetID="1" presetClass="exit" presetSubtype="0" fill="hold" grpId="1" nodeType="afterEffect">
                                  <p:stCondLst>
                                    <p:cond delay="1000"/>
                                  </p:stCondLst>
                                  <p:childTnLst>
                                    <p:set>
                                      <p:cBhvr>
                                        <p:cTn id="385" dur="1" fill="hold">
                                          <p:stCondLst>
                                            <p:cond delay="0"/>
                                          </p:stCondLst>
                                        </p:cTn>
                                        <p:tgtEl>
                                          <p:spTgt spid="82"/>
                                        </p:tgtEl>
                                        <p:attrNameLst>
                                          <p:attrName>style.visibility</p:attrName>
                                        </p:attrNameLst>
                                      </p:cBhvr>
                                      <p:to>
                                        <p:strVal val="hidden"/>
                                      </p:to>
                                    </p:set>
                                  </p:childTnLst>
                                </p:cTn>
                              </p:par>
                            </p:childTnLst>
                          </p:cTn>
                        </p:par>
                        <p:par>
                          <p:cTn id="386" fill="hold">
                            <p:stCondLst>
                              <p:cond delay="60200"/>
                            </p:stCondLst>
                            <p:childTnLst>
                              <p:par>
                                <p:cTn id="387" presetID="1" presetClass="entr" presetSubtype="0" fill="hold" grpId="0" nodeType="afterEffect">
                                  <p:stCondLst>
                                    <p:cond delay="0"/>
                                  </p:stCondLst>
                                  <p:childTnLst>
                                    <p:set>
                                      <p:cBhvr>
                                        <p:cTn id="388" dur="1" fill="hold">
                                          <p:stCondLst>
                                            <p:cond delay="0"/>
                                          </p:stCondLst>
                                        </p:cTn>
                                        <p:tgtEl>
                                          <p:spTgt spid="83"/>
                                        </p:tgtEl>
                                        <p:attrNameLst>
                                          <p:attrName>style.visibility</p:attrName>
                                        </p:attrNameLst>
                                      </p:cBhvr>
                                      <p:to>
                                        <p:strVal val="visible"/>
                                      </p:to>
                                    </p:set>
                                  </p:childTnLst>
                                </p:cTn>
                              </p:par>
                            </p:childTnLst>
                          </p:cTn>
                        </p:par>
                        <p:par>
                          <p:cTn id="389" fill="hold">
                            <p:stCondLst>
                              <p:cond delay="60200"/>
                            </p:stCondLst>
                            <p:childTnLst>
                              <p:par>
                                <p:cTn id="390" presetID="1" presetClass="exit" presetSubtype="0" fill="hold" grpId="1" nodeType="afterEffect">
                                  <p:stCondLst>
                                    <p:cond delay="1000"/>
                                  </p:stCondLst>
                                  <p:childTnLst>
                                    <p:set>
                                      <p:cBhvr>
                                        <p:cTn id="391" dur="1" fill="hold">
                                          <p:stCondLst>
                                            <p:cond delay="0"/>
                                          </p:stCondLst>
                                        </p:cTn>
                                        <p:tgtEl>
                                          <p:spTgt spid="83"/>
                                        </p:tgtEl>
                                        <p:attrNameLst>
                                          <p:attrName>style.visibility</p:attrName>
                                        </p:attrNameLst>
                                      </p:cBhvr>
                                      <p:to>
                                        <p:strVal val="hidden"/>
                                      </p:to>
                                    </p:set>
                                  </p:childTnLst>
                                </p:cTn>
                              </p:par>
                            </p:childTnLst>
                          </p:cTn>
                        </p:par>
                        <p:par>
                          <p:cTn id="392" fill="hold">
                            <p:stCondLst>
                              <p:cond delay="61200"/>
                            </p:stCondLst>
                            <p:childTnLst>
                              <p:par>
                                <p:cTn id="393" presetID="1" presetClass="entr" presetSubtype="0" fill="hold" grpId="0" nodeType="afterEffect">
                                  <p:stCondLst>
                                    <p:cond delay="0"/>
                                  </p:stCondLst>
                                  <p:childTnLst>
                                    <p:set>
                                      <p:cBhvr>
                                        <p:cTn id="394" dur="1" fill="hold">
                                          <p:stCondLst>
                                            <p:cond delay="0"/>
                                          </p:stCondLst>
                                        </p:cTn>
                                        <p:tgtEl>
                                          <p:spTgt spid="96"/>
                                        </p:tgtEl>
                                        <p:attrNameLst>
                                          <p:attrName>style.visibility</p:attrName>
                                        </p:attrNameLst>
                                      </p:cBhvr>
                                      <p:to>
                                        <p:strVal val="visible"/>
                                      </p:to>
                                    </p:set>
                                  </p:childTnLst>
                                </p:cTn>
                              </p:par>
                            </p:childTnLst>
                          </p:cTn>
                        </p:par>
                        <p:par>
                          <p:cTn id="395" fill="hold">
                            <p:stCondLst>
                              <p:cond delay="61200"/>
                            </p:stCondLst>
                            <p:childTnLst>
                              <p:par>
                                <p:cTn id="396" presetID="1" presetClass="exit" presetSubtype="0" fill="hold" grpId="1" nodeType="afterEffect">
                                  <p:stCondLst>
                                    <p:cond delay="1000"/>
                                  </p:stCondLst>
                                  <p:childTnLst>
                                    <p:set>
                                      <p:cBhvr>
                                        <p:cTn id="397" dur="1" fill="hold">
                                          <p:stCondLst>
                                            <p:cond delay="0"/>
                                          </p:stCondLst>
                                        </p:cTn>
                                        <p:tgtEl>
                                          <p:spTgt spid="96"/>
                                        </p:tgtEl>
                                        <p:attrNameLst>
                                          <p:attrName>style.visibility</p:attrName>
                                        </p:attrNameLst>
                                      </p:cBhvr>
                                      <p:to>
                                        <p:strVal val="hidden"/>
                                      </p:to>
                                    </p:set>
                                  </p:childTnLst>
                                </p:cTn>
                              </p:par>
                            </p:childTnLst>
                          </p:cTn>
                        </p:par>
                        <p:par>
                          <p:cTn id="398" fill="hold">
                            <p:stCondLst>
                              <p:cond delay="62200"/>
                            </p:stCondLst>
                            <p:childTnLst>
                              <p:par>
                                <p:cTn id="399" presetID="1" presetClass="entr" presetSubtype="0" fill="hold" grpId="0" nodeType="afterEffect">
                                  <p:stCondLst>
                                    <p:cond delay="0"/>
                                  </p:stCondLst>
                                  <p:childTnLst>
                                    <p:set>
                                      <p:cBhvr>
                                        <p:cTn id="400" dur="1" fill="hold">
                                          <p:stCondLst>
                                            <p:cond delay="0"/>
                                          </p:stCondLst>
                                        </p:cTn>
                                        <p:tgtEl>
                                          <p:spTgt spid="85"/>
                                        </p:tgtEl>
                                        <p:attrNameLst>
                                          <p:attrName>style.visibility</p:attrName>
                                        </p:attrNameLst>
                                      </p:cBhvr>
                                      <p:to>
                                        <p:strVal val="visible"/>
                                      </p:to>
                                    </p:set>
                                  </p:childTnLst>
                                </p:cTn>
                              </p:par>
                            </p:childTnLst>
                          </p:cTn>
                        </p:par>
                        <p:par>
                          <p:cTn id="401" fill="hold">
                            <p:stCondLst>
                              <p:cond delay="62200"/>
                            </p:stCondLst>
                            <p:childTnLst>
                              <p:par>
                                <p:cTn id="402" presetID="1" presetClass="exit" presetSubtype="0" fill="hold" grpId="1" nodeType="afterEffect">
                                  <p:stCondLst>
                                    <p:cond delay="1000"/>
                                  </p:stCondLst>
                                  <p:childTnLst>
                                    <p:set>
                                      <p:cBhvr>
                                        <p:cTn id="403" dur="1" fill="hold">
                                          <p:stCondLst>
                                            <p:cond delay="0"/>
                                          </p:stCondLst>
                                        </p:cTn>
                                        <p:tgtEl>
                                          <p:spTgt spid="85"/>
                                        </p:tgtEl>
                                        <p:attrNameLst>
                                          <p:attrName>style.visibility</p:attrName>
                                        </p:attrNameLst>
                                      </p:cBhvr>
                                      <p:to>
                                        <p:strVal val="hidden"/>
                                      </p:to>
                                    </p:set>
                                  </p:childTnLst>
                                </p:cTn>
                              </p:par>
                            </p:childTnLst>
                          </p:cTn>
                        </p:par>
                        <p:par>
                          <p:cTn id="404" fill="hold">
                            <p:stCondLst>
                              <p:cond delay="63200"/>
                            </p:stCondLst>
                            <p:childTnLst>
                              <p:par>
                                <p:cTn id="405" presetID="1" presetClass="entr" presetSubtype="0" fill="hold" grpId="0" nodeType="afterEffect">
                                  <p:stCondLst>
                                    <p:cond delay="0"/>
                                  </p:stCondLst>
                                  <p:childTnLst>
                                    <p:set>
                                      <p:cBhvr>
                                        <p:cTn id="406" dur="1" fill="hold">
                                          <p:stCondLst>
                                            <p:cond delay="0"/>
                                          </p:stCondLst>
                                        </p:cTn>
                                        <p:tgtEl>
                                          <p:spTgt spid="86"/>
                                        </p:tgtEl>
                                        <p:attrNameLst>
                                          <p:attrName>style.visibility</p:attrName>
                                        </p:attrNameLst>
                                      </p:cBhvr>
                                      <p:to>
                                        <p:strVal val="visible"/>
                                      </p:to>
                                    </p:set>
                                  </p:childTnLst>
                                </p:cTn>
                              </p:par>
                            </p:childTnLst>
                          </p:cTn>
                        </p:par>
                        <p:par>
                          <p:cTn id="407" fill="hold">
                            <p:stCondLst>
                              <p:cond delay="63200"/>
                            </p:stCondLst>
                            <p:childTnLst>
                              <p:par>
                                <p:cTn id="408" presetID="1" presetClass="exit" presetSubtype="0" fill="hold" grpId="1" nodeType="afterEffect">
                                  <p:stCondLst>
                                    <p:cond delay="1000"/>
                                  </p:stCondLst>
                                  <p:childTnLst>
                                    <p:set>
                                      <p:cBhvr>
                                        <p:cTn id="409" dur="1" fill="hold">
                                          <p:stCondLst>
                                            <p:cond delay="0"/>
                                          </p:stCondLst>
                                        </p:cTn>
                                        <p:tgtEl>
                                          <p:spTgt spid="86"/>
                                        </p:tgtEl>
                                        <p:attrNameLst>
                                          <p:attrName>style.visibility</p:attrName>
                                        </p:attrNameLst>
                                      </p:cBhvr>
                                      <p:to>
                                        <p:strVal val="hidden"/>
                                      </p:to>
                                    </p:set>
                                  </p:childTnLst>
                                </p:cTn>
                              </p:par>
                            </p:childTnLst>
                          </p:cTn>
                        </p:par>
                        <p:par>
                          <p:cTn id="410" fill="hold">
                            <p:stCondLst>
                              <p:cond delay="64200"/>
                            </p:stCondLst>
                            <p:childTnLst>
                              <p:par>
                                <p:cTn id="411" presetID="1" presetClass="entr" presetSubtype="0" fill="hold" grpId="0" nodeType="afterEffect">
                                  <p:stCondLst>
                                    <p:cond delay="0"/>
                                  </p:stCondLst>
                                  <p:childTnLst>
                                    <p:set>
                                      <p:cBhvr>
                                        <p:cTn id="412" dur="1" fill="hold">
                                          <p:stCondLst>
                                            <p:cond delay="0"/>
                                          </p:stCondLst>
                                        </p:cTn>
                                        <p:tgtEl>
                                          <p:spTgt spid="87"/>
                                        </p:tgtEl>
                                        <p:attrNameLst>
                                          <p:attrName>style.visibility</p:attrName>
                                        </p:attrNameLst>
                                      </p:cBhvr>
                                      <p:to>
                                        <p:strVal val="visible"/>
                                      </p:to>
                                    </p:set>
                                  </p:childTnLst>
                                </p:cTn>
                              </p:par>
                            </p:childTnLst>
                          </p:cTn>
                        </p:par>
                        <p:par>
                          <p:cTn id="413" fill="hold">
                            <p:stCondLst>
                              <p:cond delay="64200"/>
                            </p:stCondLst>
                            <p:childTnLst>
                              <p:par>
                                <p:cTn id="414" presetID="1" presetClass="exit" presetSubtype="0" fill="hold" grpId="1" nodeType="afterEffect">
                                  <p:stCondLst>
                                    <p:cond delay="1000"/>
                                  </p:stCondLst>
                                  <p:childTnLst>
                                    <p:set>
                                      <p:cBhvr>
                                        <p:cTn id="415" dur="1" fill="hold">
                                          <p:stCondLst>
                                            <p:cond delay="0"/>
                                          </p:stCondLst>
                                        </p:cTn>
                                        <p:tgtEl>
                                          <p:spTgt spid="87"/>
                                        </p:tgtEl>
                                        <p:attrNameLst>
                                          <p:attrName>style.visibility</p:attrName>
                                        </p:attrNameLst>
                                      </p:cBhvr>
                                      <p:to>
                                        <p:strVal val="hidden"/>
                                      </p:to>
                                    </p:set>
                                  </p:childTnLst>
                                </p:cTn>
                              </p:par>
                            </p:childTnLst>
                          </p:cTn>
                        </p:par>
                        <p:par>
                          <p:cTn id="416" fill="hold">
                            <p:stCondLst>
                              <p:cond delay="65200"/>
                            </p:stCondLst>
                            <p:childTnLst>
                              <p:par>
                                <p:cTn id="417" presetID="1" presetClass="entr" presetSubtype="0" fill="hold" grpId="0" nodeType="afterEffect">
                                  <p:stCondLst>
                                    <p:cond delay="0"/>
                                  </p:stCondLst>
                                  <p:childTnLst>
                                    <p:set>
                                      <p:cBhvr>
                                        <p:cTn id="418" dur="1" fill="hold">
                                          <p:stCondLst>
                                            <p:cond delay="0"/>
                                          </p:stCondLst>
                                        </p:cTn>
                                        <p:tgtEl>
                                          <p:spTgt spid="90"/>
                                        </p:tgtEl>
                                        <p:attrNameLst>
                                          <p:attrName>style.visibility</p:attrName>
                                        </p:attrNameLst>
                                      </p:cBhvr>
                                      <p:to>
                                        <p:strVal val="visible"/>
                                      </p:to>
                                    </p:set>
                                  </p:childTnLst>
                                </p:cTn>
                              </p:par>
                            </p:childTnLst>
                          </p:cTn>
                        </p:par>
                        <p:par>
                          <p:cTn id="419" fill="hold">
                            <p:stCondLst>
                              <p:cond delay="65200"/>
                            </p:stCondLst>
                            <p:childTnLst>
                              <p:par>
                                <p:cTn id="420" presetID="1" presetClass="exit" presetSubtype="0" fill="hold" grpId="1" nodeType="afterEffect">
                                  <p:stCondLst>
                                    <p:cond delay="1000"/>
                                  </p:stCondLst>
                                  <p:childTnLst>
                                    <p:set>
                                      <p:cBhvr>
                                        <p:cTn id="421" dur="1" fill="hold">
                                          <p:stCondLst>
                                            <p:cond delay="0"/>
                                          </p:stCondLst>
                                        </p:cTn>
                                        <p:tgtEl>
                                          <p:spTgt spid="90"/>
                                        </p:tgtEl>
                                        <p:attrNameLst>
                                          <p:attrName>style.visibility</p:attrName>
                                        </p:attrNameLst>
                                      </p:cBhvr>
                                      <p:to>
                                        <p:strVal val="hidden"/>
                                      </p:to>
                                    </p:set>
                                  </p:childTnLst>
                                </p:cTn>
                              </p:par>
                            </p:childTnLst>
                          </p:cTn>
                        </p:par>
                        <p:par>
                          <p:cTn id="422" fill="hold">
                            <p:stCondLst>
                              <p:cond delay="66200"/>
                            </p:stCondLst>
                            <p:childTnLst>
                              <p:par>
                                <p:cTn id="423" presetID="1" presetClass="entr" presetSubtype="0" fill="hold" grpId="0" nodeType="afterEffect">
                                  <p:stCondLst>
                                    <p:cond delay="0"/>
                                  </p:stCondLst>
                                  <p:childTnLst>
                                    <p:set>
                                      <p:cBhvr>
                                        <p:cTn id="424" dur="1" fill="hold">
                                          <p:stCondLst>
                                            <p:cond delay="0"/>
                                          </p:stCondLst>
                                        </p:cTn>
                                        <p:tgtEl>
                                          <p:spTgt spid="91"/>
                                        </p:tgtEl>
                                        <p:attrNameLst>
                                          <p:attrName>style.visibility</p:attrName>
                                        </p:attrNameLst>
                                      </p:cBhvr>
                                      <p:to>
                                        <p:strVal val="visible"/>
                                      </p:to>
                                    </p:set>
                                  </p:childTnLst>
                                </p:cTn>
                              </p:par>
                            </p:childTnLst>
                          </p:cTn>
                        </p:par>
                        <p:par>
                          <p:cTn id="425" fill="hold">
                            <p:stCondLst>
                              <p:cond delay="66200"/>
                            </p:stCondLst>
                            <p:childTnLst>
                              <p:par>
                                <p:cTn id="426" presetID="1" presetClass="exit" presetSubtype="0" fill="hold" grpId="1" nodeType="afterEffect">
                                  <p:stCondLst>
                                    <p:cond delay="1000"/>
                                  </p:stCondLst>
                                  <p:childTnLst>
                                    <p:set>
                                      <p:cBhvr>
                                        <p:cTn id="427" dur="1" fill="hold">
                                          <p:stCondLst>
                                            <p:cond delay="0"/>
                                          </p:stCondLst>
                                        </p:cTn>
                                        <p:tgtEl>
                                          <p:spTgt spid="91"/>
                                        </p:tgtEl>
                                        <p:attrNameLst>
                                          <p:attrName>style.visibility</p:attrName>
                                        </p:attrNameLst>
                                      </p:cBhvr>
                                      <p:to>
                                        <p:strVal val="hidden"/>
                                      </p:to>
                                    </p:set>
                                  </p:childTnLst>
                                </p:cTn>
                              </p:par>
                            </p:childTnLst>
                          </p:cTn>
                        </p:par>
                        <p:par>
                          <p:cTn id="428" fill="hold">
                            <p:stCondLst>
                              <p:cond delay="67200"/>
                            </p:stCondLst>
                            <p:childTnLst>
                              <p:par>
                                <p:cTn id="429" presetID="1" presetClass="entr" presetSubtype="0" fill="hold" grpId="0" nodeType="afterEffect">
                                  <p:stCondLst>
                                    <p:cond delay="0"/>
                                  </p:stCondLst>
                                  <p:childTnLst>
                                    <p:set>
                                      <p:cBhvr>
                                        <p:cTn id="430" dur="1" fill="hold">
                                          <p:stCondLst>
                                            <p:cond delay="0"/>
                                          </p:stCondLst>
                                        </p:cTn>
                                        <p:tgtEl>
                                          <p:spTgt spid="92"/>
                                        </p:tgtEl>
                                        <p:attrNameLst>
                                          <p:attrName>style.visibility</p:attrName>
                                        </p:attrNameLst>
                                      </p:cBhvr>
                                      <p:to>
                                        <p:strVal val="visible"/>
                                      </p:to>
                                    </p:set>
                                  </p:childTnLst>
                                </p:cTn>
                              </p:par>
                            </p:childTnLst>
                          </p:cTn>
                        </p:par>
                        <p:par>
                          <p:cTn id="431" fill="hold">
                            <p:stCondLst>
                              <p:cond delay="67200"/>
                            </p:stCondLst>
                            <p:childTnLst>
                              <p:par>
                                <p:cTn id="432" presetID="1" presetClass="exit" presetSubtype="0" fill="hold" grpId="1" nodeType="afterEffect">
                                  <p:stCondLst>
                                    <p:cond delay="1000"/>
                                  </p:stCondLst>
                                  <p:childTnLst>
                                    <p:set>
                                      <p:cBhvr>
                                        <p:cTn id="433" dur="1" fill="hold">
                                          <p:stCondLst>
                                            <p:cond delay="0"/>
                                          </p:stCondLst>
                                        </p:cTn>
                                        <p:tgtEl>
                                          <p:spTgt spid="92"/>
                                        </p:tgtEl>
                                        <p:attrNameLst>
                                          <p:attrName>style.visibility</p:attrName>
                                        </p:attrNameLst>
                                      </p:cBhvr>
                                      <p:to>
                                        <p:strVal val="hidden"/>
                                      </p:to>
                                    </p:set>
                                  </p:childTnLst>
                                </p:cTn>
                              </p:par>
                            </p:childTnLst>
                          </p:cTn>
                        </p:par>
                        <p:par>
                          <p:cTn id="434" fill="hold">
                            <p:stCondLst>
                              <p:cond delay="68200"/>
                            </p:stCondLst>
                            <p:childTnLst>
                              <p:par>
                                <p:cTn id="435" presetID="1" presetClass="entr" presetSubtype="0" fill="hold" grpId="0" nodeType="afterEffect">
                                  <p:stCondLst>
                                    <p:cond delay="0"/>
                                  </p:stCondLst>
                                  <p:childTnLst>
                                    <p:set>
                                      <p:cBhvr>
                                        <p:cTn id="436" dur="1" fill="hold">
                                          <p:stCondLst>
                                            <p:cond delay="0"/>
                                          </p:stCondLst>
                                        </p:cTn>
                                        <p:tgtEl>
                                          <p:spTgt spid="93"/>
                                        </p:tgtEl>
                                        <p:attrNameLst>
                                          <p:attrName>style.visibility</p:attrName>
                                        </p:attrNameLst>
                                      </p:cBhvr>
                                      <p:to>
                                        <p:strVal val="visible"/>
                                      </p:to>
                                    </p:set>
                                  </p:childTnLst>
                                </p:cTn>
                              </p:par>
                            </p:childTnLst>
                          </p:cTn>
                        </p:par>
                        <p:par>
                          <p:cTn id="437" fill="hold">
                            <p:stCondLst>
                              <p:cond delay="68200"/>
                            </p:stCondLst>
                            <p:childTnLst>
                              <p:par>
                                <p:cTn id="438" presetID="1" presetClass="exit" presetSubtype="0" fill="hold" grpId="1" nodeType="afterEffect">
                                  <p:stCondLst>
                                    <p:cond delay="1000"/>
                                  </p:stCondLst>
                                  <p:childTnLst>
                                    <p:set>
                                      <p:cBhvr>
                                        <p:cTn id="439" dur="1" fill="hold">
                                          <p:stCondLst>
                                            <p:cond delay="0"/>
                                          </p:stCondLst>
                                        </p:cTn>
                                        <p:tgtEl>
                                          <p:spTgt spid="93"/>
                                        </p:tgtEl>
                                        <p:attrNameLst>
                                          <p:attrName>style.visibility</p:attrName>
                                        </p:attrNameLst>
                                      </p:cBhvr>
                                      <p:to>
                                        <p:strVal val="hidden"/>
                                      </p:to>
                                    </p:set>
                                  </p:childTnLst>
                                </p:cTn>
                              </p:par>
                            </p:childTnLst>
                          </p:cTn>
                        </p:par>
                        <p:par>
                          <p:cTn id="440" fill="hold">
                            <p:stCondLst>
                              <p:cond delay="69200"/>
                            </p:stCondLst>
                            <p:childTnLst>
                              <p:par>
                                <p:cTn id="441" presetID="1" presetClass="entr" presetSubtype="0" fill="hold" grpId="0" nodeType="afterEffect">
                                  <p:stCondLst>
                                    <p:cond delay="0"/>
                                  </p:stCondLst>
                                  <p:childTnLst>
                                    <p:set>
                                      <p:cBhvr>
                                        <p:cTn id="442" dur="1" fill="hold">
                                          <p:stCondLst>
                                            <p:cond delay="0"/>
                                          </p:stCondLst>
                                        </p:cTn>
                                        <p:tgtEl>
                                          <p:spTgt spid="94"/>
                                        </p:tgtEl>
                                        <p:attrNameLst>
                                          <p:attrName>style.visibility</p:attrName>
                                        </p:attrNameLst>
                                      </p:cBhvr>
                                      <p:to>
                                        <p:strVal val="visible"/>
                                      </p:to>
                                    </p:set>
                                  </p:childTnLst>
                                </p:cTn>
                              </p:par>
                            </p:childTnLst>
                          </p:cTn>
                        </p:par>
                        <p:par>
                          <p:cTn id="443" fill="hold">
                            <p:stCondLst>
                              <p:cond delay="69200"/>
                            </p:stCondLst>
                            <p:childTnLst>
                              <p:par>
                                <p:cTn id="444" presetID="1" presetClass="exit" presetSubtype="0" fill="hold" grpId="1" nodeType="afterEffect">
                                  <p:stCondLst>
                                    <p:cond delay="1000"/>
                                  </p:stCondLst>
                                  <p:childTnLst>
                                    <p:set>
                                      <p:cBhvr>
                                        <p:cTn id="445" dur="1" fill="hold">
                                          <p:stCondLst>
                                            <p:cond delay="0"/>
                                          </p:stCondLst>
                                        </p:cTn>
                                        <p:tgtEl>
                                          <p:spTgt spid="94"/>
                                        </p:tgtEl>
                                        <p:attrNameLst>
                                          <p:attrName>style.visibility</p:attrName>
                                        </p:attrNameLst>
                                      </p:cBhvr>
                                      <p:to>
                                        <p:strVal val="hidden"/>
                                      </p:to>
                                    </p:set>
                                  </p:childTnLst>
                                </p:cTn>
                              </p:par>
                            </p:childTnLst>
                          </p:cTn>
                        </p:par>
                        <p:par>
                          <p:cTn id="446" fill="hold">
                            <p:stCondLst>
                              <p:cond delay="70200"/>
                            </p:stCondLst>
                            <p:childTnLst>
                              <p:par>
                                <p:cTn id="447" presetID="1" presetClass="entr" presetSubtype="0" fill="hold" grpId="0" nodeType="afterEffect">
                                  <p:stCondLst>
                                    <p:cond delay="0"/>
                                  </p:stCondLst>
                                  <p:childTnLst>
                                    <p:set>
                                      <p:cBhvr>
                                        <p:cTn id="448" dur="1" fill="hold">
                                          <p:stCondLst>
                                            <p:cond delay="0"/>
                                          </p:stCondLst>
                                        </p:cTn>
                                        <p:tgtEl>
                                          <p:spTgt spid="95"/>
                                        </p:tgtEl>
                                        <p:attrNameLst>
                                          <p:attrName>style.visibility</p:attrName>
                                        </p:attrNameLst>
                                      </p:cBhvr>
                                      <p:to>
                                        <p:strVal val="visible"/>
                                      </p:to>
                                    </p:set>
                                  </p:childTnLst>
                                </p:cTn>
                              </p:par>
                            </p:childTnLst>
                          </p:cTn>
                        </p:par>
                        <p:par>
                          <p:cTn id="449" fill="hold">
                            <p:stCondLst>
                              <p:cond delay="70200"/>
                            </p:stCondLst>
                            <p:childTnLst>
                              <p:par>
                                <p:cTn id="450" presetID="1" presetClass="exit" presetSubtype="0" fill="hold" grpId="1" nodeType="afterEffect">
                                  <p:stCondLst>
                                    <p:cond delay="1000"/>
                                  </p:stCondLst>
                                  <p:childTnLst>
                                    <p:set>
                                      <p:cBhvr>
                                        <p:cTn id="451" dur="1" fill="hold">
                                          <p:stCondLst>
                                            <p:cond delay="0"/>
                                          </p:stCondLst>
                                        </p:cTn>
                                        <p:tgtEl>
                                          <p:spTgt spid="95"/>
                                        </p:tgtEl>
                                        <p:attrNameLst>
                                          <p:attrName>style.visibility</p:attrName>
                                        </p:attrNameLst>
                                      </p:cBhvr>
                                      <p:to>
                                        <p:strVal val="hidden"/>
                                      </p:to>
                                    </p:set>
                                  </p:childTnLst>
                                </p:cTn>
                              </p:par>
                            </p:childTnLst>
                          </p:cTn>
                        </p:par>
                        <p:par>
                          <p:cTn id="452" fill="hold">
                            <p:stCondLst>
                              <p:cond delay="71200"/>
                            </p:stCondLst>
                            <p:childTnLst>
                              <p:par>
                                <p:cTn id="453" presetID="1" presetClass="entr" presetSubtype="0" fill="hold" grpId="0" nodeType="afterEffect">
                                  <p:stCondLst>
                                    <p:cond delay="0"/>
                                  </p:stCondLst>
                                  <p:childTnLst>
                                    <p:set>
                                      <p:cBhvr>
                                        <p:cTn id="454" dur="1" fill="hold">
                                          <p:stCondLst>
                                            <p:cond delay="0"/>
                                          </p:stCondLst>
                                        </p:cTn>
                                        <p:tgtEl>
                                          <p:spTgt spid="106"/>
                                        </p:tgtEl>
                                        <p:attrNameLst>
                                          <p:attrName>style.visibility</p:attrName>
                                        </p:attrNameLst>
                                      </p:cBhvr>
                                      <p:to>
                                        <p:strVal val="visible"/>
                                      </p:to>
                                    </p:set>
                                  </p:childTnLst>
                                </p:cTn>
                              </p:par>
                            </p:childTnLst>
                          </p:cTn>
                        </p:par>
                        <p:par>
                          <p:cTn id="455" fill="hold">
                            <p:stCondLst>
                              <p:cond delay="71200"/>
                            </p:stCondLst>
                            <p:childTnLst>
                              <p:par>
                                <p:cTn id="456" presetID="1" presetClass="exit" presetSubtype="0" fill="hold" grpId="1" nodeType="afterEffect">
                                  <p:stCondLst>
                                    <p:cond delay="1000"/>
                                  </p:stCondLst>
                                  <p:childTnLst>
                                    <p:set>
                                      <p:cBhvr>
                                        <p:cTn id="457" dur="1" fill="hold">
                                          <p:stCondLst>
                                            <p:cond delay="0"/>
                                          </p:stCondLst>
                                        </p:cTn>
                                        <p:tgtEl>
                                          <p:spTgt spid="106"/>
                                        </p:tgtEl>
                                        <p:attrNameLst>
                                          <p:attrName>style.visibility</p:attrName>
                                        </p:attrNameLst>
                                      </p:cBhvr>
                                      <p:to>
                                        <p:strVal val="hidden"/>
                                      </p:to>
                                    </p:set>
                                  </p:childTnLst>
                                </p:cTn>
                              </p:par>
                            </p:childTnLst>
                          </p:cTn>
                        </p:par>
                        <p:par>
                          <p:cTn id="458" fill="hold">
                            <p:stCondLst>
                              <p:cond delay="72200"/>
                            </p:stCondLst>
                            <p:childTnLst>
                              <p:par>
                                <p:cTn id="459" presetID="1" presetClass="entr" presetSubtype="0" fill="hold" grpId="0" nodeType="afterEffect">
                                  <p:stCondLst>
                                    <p:cond delay="0"/>
                                  </p:stCondLst>
                                  <p:childTnLst>
                                    <p:set>
                                      <p:cBhvr>
                                        <p:cTn id="460" dur="1" fill="hold">
                                          <p:stCondLst>
                                            <p:cond delay="0"/>
                                          </p:stCondLst>
                                        </p:cTn>
                                        <p:tgtEl>
                                          <p:spTgt spid="97"/>
                                        </p:tgtEl>
                                        <p:attrNameLst>
                                          <p:attrName>style.visibility</p:attrName>
                                        </p:attrNameLst>
                                      </p:cBhvr>
                                      <p:to>
                                        <p:strVal val="visible"/>
                                      </p:to>
                                    </p:set>
                                  </p:childTnLst>
                                </p:cTn>
                              </p:par>
                            </p:childTnLst>
                          </p:cTn>
                        </p:par>
                        <p:par>
                          <p:cTn id="461" fill="hold">
                            <p:stCondLst>
                              <p:cond delay="72200"/>
                            </p:stCondLst>
                            <p:childTnLst>
                              <p:par>
                                <p:cTn id="462" presetID="1" presetClass="exit" presetSubtype="0" fill="hold" grpId="1" nodeType="afterEffect">
                                  <p:stCondLst>
                                    <p:cond delay="1000"/>
                                  </p:stCondLst>
                                  <p:childTnLst>
                                    <p:set>
                                      <p:cBhvr>
                                        <p:cTn id="463" dur="1" fill="hold">
                                          <p:stCondLst>
                                            <p:cond delay="0"/>
                                          </p:stCondLst>
                                        </p:cTn>
                                        <p:tgtEl>
                                          <p:spTgt spid="97"/>
                                        </p:tgtEl>
                                        <p:attrNameLst>
                                          <p:attrName>style.visibility</p:attrName>
                                        </p:attrNameLst>
                                      </p:cBhvr>
                                      <p:to>
                                        <p:strVal val="hidden"/>
                                      </p:to>
                                    </p:set>
                                  </p:childTnLst>
                                </p:cTn>
                              </p:par>
                            </p:childTnLst>
                          </p:cTn>
                        </p:par>
                        <p:par>
                          <p:cTn id="464" fill="hold">
                            <p:stCondLst>
                              <p:cond delay="73200"/>
                            </p:stCondLst>
                            <p:childTnLst>
                              <p:par>
                                <p:cTn id="465" presetID="1" presetClass="entr" presetSubtype="0" fill="hold" grpId="0" nodeType="afterEffect">
                                  <p:stCondLst>
                                    <p:cond delay="0"/>
                                  </p:stCondLst>
                                  <p:childTnLst>
                                    <p:set>
                                      <p:cBhvr>
                                        <p:cTn id="466" dur="1" fill="hold">
                                          <p:stCondLst>
                                            <p:cond delay="0"/>
                                          </p:stCondLst>
                                        </p:cTn>
                                        <p:tgtEl>
                                          <p:spTgt spid="98"/>
                                        </p:tgtEl>
                                        <p:attrNameLst>
                                          <p:attrName>style.visibility</p:attrName>
                                        </p:attrNameLst>
                                      </p:cBhvr>
                                      <p:to>
                                        <p:strVal val="visible"/>
                                      </p:to>
                                    </p:set>
                                  </p:childTnLst>
                                </p:cTn>
                              </p:par>
                            </p:childTnLst>
                          </p:cTn>
                        </p:par>
                        <p:par>
                          <p:cTn id="467" fill="hold">
                            <p:stCondLst>
                              <p:cond delay="73200"/>
                            </p:stCondLst>
                            <p:childTnLst>
                              <p:par>
                                <p:cTn id="468" presetID="1" presetClass="exit" presetSubtype="0" fill="hold" grpId="1" nodeType="afterEffect">
                                  <p:stCondLst>
                                    <p:cond delay="1000"/>
                                  </p:stCondLst>
                                  <p:childTnLst>
                                    <p:set>
                                      <p:cBhvr>
                                        <p:cTn id="469" dur="1" fill="hold">
                                          <p:stCondLst>
                                            <p:cond delay="0"/>
                                          </p:stCondLst>
                                        </p:cTn>
                                        <p:tgtEl>
                                          <p:spTgt spid="98"/>
                                        </p:tgtEl>
                                        <p:attrNameLst>
                                          <p:attrName>style.visibility</p:attrName>
                                        </p:attrNameLst>
                                      </p:cBhvr>
                                      <p:to>
                                        <p:strVal val="hidden"/>
                                      </p:to>
                                    </p:set>
                                  </p:childTnLst>
                                </p:cTn>
                              </p:par>
                            </p:childTnLst>
                          </p:cTn>
                        </p:par>
                        <p:par>
                          <p:cTn id="470" fill="hold">
                            <p:stCondLst>
                              <p:cond delay="74200"/>
                            </p:stCondLst>
                            <p:childTnLst>
                              <p:par>
                                <p:cTn id="471" presetID="1" presetClass="entr" presetSubtype="0" fill="hold" grpId="0" nodeType="afterEffect">
                                  <p:stCondLst>
                                    <p:cond delay="0"/>
                                  </p:stCondLst>
                                  <p:childTnLst>
                                    <p:set>
                                      <p:cBhvr>
                                        <p:cTn id="472" dur="1" fill="hold">
                                          <p:stCondLst>
                                            <p:cond delay="0"/>
                                          </p:stCondLst>
                                        </p:cTn>
                                        <p:tgtEl>
                                          <p:spTgt spid="99"/>
                                        </p:tgtEl>
                                        <p:attrNameLst>
                                          <p:attrName>style.visibility</p:attrName>
                                        </p:attrNameLst>
                                      </p:cBhvr>
                                      <p:to>
                                        <p:strVal val="visible"/>
                                      </p:to>
                                    </p:set>
                                  </p:childTnLst>
                                </p:cTn>
                              </p:par>
                            </p:childTnLst>
                          </p:cTn>
                        </p:par>
                        <p:par>
                          <p:cTn id="473" fill="hold">
                            <p:stCondLst>
                              <p:cond delay="74200"/>
                            </p:stCondLst>
                            <p:childTnLst>
                              <p:par>
                                <p:cTn id="474" presetID="1" presetClass="exit" presetSubtype="0" fill="hold" grpId="1" nodeType="afterEffect">
                                  <p:stCondLst>
                                    <p:cond delay="1000"/>
                                  </p:stCondLst>
                                  <p:childTnLst>
                                    <p:set>
                                      <p:cBhvr>
                                        <p:cTn id="475" dur="1" fill="hold">
                                          <p:stCondLst>
                                            <p:cond delay="0"/>
                                          </p:stCondLst>
                                        </p:cTn>
                                        <p:tgtEl>
                                          <p:spTgt spid="99"/>
                                        </p:tgtEl>
                                        <p:attrNameLst>
                                          <p:attrName>style.visibility</p:attrName>
                                        </p:attrNameLst>
                                      </p:cBhvr>
                                      <p:to>
                                        <p:strVal val="hidden"/>
                                      </p:to>
                                    </p:set>
                                  </p:childTnLst>
                                </p:cTn>
                              </p:par>
                            </p:childTnLst>
                          </p:cTn>
                        </p:par>
                        <p:par>
                          <p:cTn id="476" fill="hold">
                            <p:stCondLst>
                              <p:cond delay="75200"/>
                            </p:stCondLst>
                            <p:childTnLst>
                              <p:par>
                                <p:cTn id="477" presetID="1" presetClass="entr" presetSubtype="0" fill="hold" grpId="0" nodeType="afterEffect">
                                  <p:stCondLst>
                                    <p:cond delay="0"/>
                                  </p:stCondLst>
                                  <p:childTnLst>
                                    <p:set>
                                      <p:cBhvr>
                                        <p:cTn id="478" dur="1" fill="hold">
                                          <p:stCondLst>
                                            <p:cond delay="0"/>
                                          </p:stCondLst>
                                        </p:cTn>
                                        <p:tgtEl>
                                          <p:spTgt spid="100"/>
                                        </p:tgtEl>
                                        <p:attrNameLst>
                                          <p:attrName>style.visibility</p:attrName>
                                        </p:attrNameLst>
                                      </p:cBhvr>
                                      <p:to>
                                        <p:strVal val="visible"/>
                                      </p:to>
                                    </p:set>
                                  </p:childTnLst>
                                </p:cTn>
                              </p:par>
                            </p:childTnLst>
                          </p:cTn>
                        </p:par>
                        <p:par>
                          <p:cTn id="479" fill="hold">
                            <p:stCondLst>
                              <p:cond delay="75200"/>
                            </p:stCondLst>
                            <p:childTnLst>
                              <p:par>
                                <p:cTn id="480" presetID="1" presetClass="exit" presetSubtype="0" fill="hold" grpId="1" nodeType="afterEffect">
                                  <p:stCondLst>
                                    <p:cond delay="1000"/>
                                  </p:stCondLst>
                                  <p:childTnLst>
                                    <p:set>
                                      <p:cBhvr>
                                        <p:cTn id="481" dur="1" fill="hold">
                                          <p:stCondLst>
                                            <p:cond delay="0"/>
                                          </p:stCondLst>
                                        </p:cTn>
                                        <p:tgtEl>
                                          <p:spTgt spid="100"/>
                                        </p:tgtEl>
                                        <p:attrNameLst>
                                          <p:attrName>style.visibility</p:attrName>
                                        </p:attrNameLst>
                                      </p:cBhvr>
                                      <p:to>
                                        <p:strVal val="hidden"/>
                                      </p:to>
                                    </p:set>
                                  </p:childTnLst>
                                </p:cTn>
                              </p:par>
                            </p:childTnLst>
                          </p:cTn>
                        </p:par>
                        <p:par>
                          <p:cTn id="482" fill="hold">
                            <p:stCondLst>
                              <p:cond delay="76200"/>
                            </p:stCondLst>
                            <p:childTnLst>
                              <p:par>
                                <p:cTn id="483" presetID="1" presetClass="entr" presetSubtype="0" fill="hold" grpId="0" nodeType="afterEffect">
                                  <p:stCondLst>
                                    <p:cond delay="0"/>
                                  </p:stCondLst>
                                  <p:childTnLst>
                                    <p:set>
                                      <p:cBhvr>
                                        <p:cTn id="484" dur="1" fill="hold">
                                          <p:stCondLst>
                                            <p:cond delay="0"/>
                                          </p:stCondLst>
                                        </p:cTn>
                                        <p:tgtEl>
                                          <p:spTgt spid="101"/>
                                        </p:tgtEl>
                                        <p:attrNameLst>
                                          <p:attrName>style.visibility</p:attrName>
                                        </p:attrNameLst>
                                      </p:cBhvr>
                                      <p:to>
                                        <p:strVal val="visible"/>
                                      </p:to>
                                    </p:set>
                                  </p:childTnLst>
                                </p:cTn>
                              </p:par>
                            </p:childTnLst>
                          </p:cTn>
                        </p:par>
                        <p:par>
                          <p:cTn id="485" fill="hold">
                            <p:stCondLst>
                              <p:cond delay="76200"/>
                            </p:stCondLst>
                            <p:childTnLst>
                              <p:par>
                                <p:cTn id="486" presetID="1" presetClass="exit" presetSubtype="0" fill="hold" grpId="1" nodeType="afterEffect">
                                  <p:stCondLst>
                                    <p:cond delay="1000"/>
                                  </p:stCondLst>
                                  <p:childTnLst>
                                    <p:set>
                                      <p:cBhvr>
                                        <p:cTn id="487" dur="1" fill="hold">
                                          <p:stCondLst>
                                            <p:cond delay="0"/>
                                          </p:stCondLst>
                                        </p:cTn>
                                        <p:tgtEl>
                                          <p:spTgt spid="101"/>
                                        </p:tgtEl>
                                        <p:attrNameLst>
                                          <p:attrName>style.visibility</p:attrName>
                                        </p:attrNameLst>
                                      </p:cBhvr>
                                      <p:to>
                                        <p:strVal val="hidden"/>
                                      </p:to>
                                    </p:set>
                                  </p:childTnLst>
                                </p:cTn>
                              </p:par>
                            </p:childTnLst>
                          </p:cTn>
                        </p:par>
                        <p:par>
                          <p:cTn id="488" fill="hold">
                            <p:stCondLst>
                              <p:cond delay="77200"/>
                            </p:stCondLst>
                            <p:childTnLst>
                              <p:par>
                                <p:cTn id="489" presetID="1" presetClass="entr" presetSubtype="0" fill="hold" grpId="0" nodeType="afterEffect">
                                  <p:stCondLst>
                                    <p:cond delay="0"/>
                                  </p:stCondLst>
                                  <p:childTnLst>
                                    <p:set>
                                      <p:cBhvr>
                                        <p:cTn id="490" dur="1" fill="hold">
                                          <p:stCondLst>
                                            <p:cond delay="0"/>
                                          </p:stCondLst>
                                        </p:cTn>
                                        <p:tgtEl>
                                          <p:spTgt spid="102"/>
                                        </p:tgtEl>
                                        <p:attrNameLst>
                                          <p:attrName>style.visibility</p:attrName>
                                        </p:attrNameLst>
                                      </p:cBhvr>
                                      <p:to>
                                        <p:strVal val="visible"/>
                                      </p:to>
                                    </p:set>
                                  </p:childTnLst>
                                </p:cTn>
                              </p:par>
                            </p:childTnLst>
                          </p:cTn>
                        </p:par>
                        <p:par>
                          <p:cTn id="491" fill="hold">
                            <p:stCondLst>
                              <p:cond delay="77200"/>
                            </p:stCondLst>
                            <p:childTnLst>
                              <p:par>
                                <p:cTn id="492" presetID="1" presetClass="exit" presetSubtype="0" fill="hold" grpId="1" nodeType="afterEffect">
                                  <p:stCondLst>
                                    <p:cond delay="1000"/>
                                  </p:stCondLst>
                                  <p:childTnLst>
                                    <p:set>
                                      <p:cBhvr>
                                        <p:cTn id="493" dur="1" fill="hold">
                                          <p:stCondLst>
                                            <p:cond delay="0"/>
                                          </p:stCondLst>
                                        </p:cTn>
                                        <p:tgtEl>
                                          <p:spTgt spid="102"/>
                                        </p:tgtEl>
                                        <p:attrNameLst>
                                          <p:attrName>style.visibility</p:attrName>
                                        </p:attrNameLst>
                                      </p:cBhvr>
                                      <p:to>
                                        <p:strVal val="hidden"/>
                                      </p:to>
                                    </p:set>
                                  </p:childTnLst>
                                </p:cTn>
                              </p:par>
                            </p:childTnLst>
                          </p:cTn>
                        </p:par>
                        <p:par>
                          <p:cTn id="494" fill="hold">
                            <p:stCondLst>
                              <p:cond delay="78200"/>
                            </p:stCondLst>
                            <p:childTnLst>
                              <p:par>
                                <p:cTn id="495" presetID="1" presetClass="entr" presetSubtype="0" fill="hold" grpId="0" nodeType="afterEffect">
                                  <p:stCondLst>
                                    <p:cond delay="0"/>
                                  </p:stCondLst>
                                  <p:childTnLst>
                                    <p:set>
                                      <p:cBhvr>
                                        <p:cTn id="496" dur="1" fill="hold">
                                          <p:stCondLst>
                                            <p:cond delay="0"/>
                                          </p:stCondLst>
                                        </p:cTn>
                                        <p:tgtEl>
                                          <p:spTgt spid="103"/>
                                        </p:tgtEl>
                                        <p:attrNameLst>
                                          <p:attrName>style.visibility</p:attrName>
                                        </p:attrNameLst>
                                      </p:cBhvr>
                                      <p:to>
                                        <p:strVal val="visible"/>
                                      </p:to>
                                    </p:set>
                                  </p:childTnLst>
                                </p:cTn>
                              </p:par>
                            </p:childTnLst>
                          </p:cTn>
                        </p:par>
                        <p:par>
                          <p:cTn id="497" fill="hold">
                            <p:stCondLst>
                              <p:cond delay="78200"/>
                            </p:stCondLst>
                            <p:childTnLst>
                              <p:par>
                                <p:cTn id="498" presetID="1" presetClass="exit" presetSubtype="0" fill="hold" grpId="1" nodeType="afterEffect">
                                  <p:stCondLst>
                                    <p:cond delay="1000"/>
                                  </p:stCondLst>
                                  <p:childTnLst>
                                    <p:set>
                                      <p:cBhvr>
                                        <p:cTn id="499" dur="1" fill="hold">
                                          <p:stCondLst>
                                            <p:cond delay="0"/>
                                          </p:stCondLst>
                                        </p:cTn>
                                        <p:tgtEl>
                                          <p:spTgt spid="103"/>
                                        </p:tgtEl>
                                        <p:attrNameLst>
                                          <p:attrName>style.visibility</p:attrName>
                                        </p:attrNameLst>
                                      </p:cBhvr>
                                      <p:to>
                                        <p:strVal val="hidden"/>
                                      </p:to>
                                    </p:set>
                                  </p:childTnLst>
                                </p:cTn>
                              </p:par>
                            </p:childTnLst>
                          </p:cTn>
                        </p:par>
                        <p:par>
                          <p:cTn id="500" fill="hold">
                            <p:stCondLst>
                              <p:cond delay="79200"/>
                            </p:stCondLst>
                            <p:childTnLst>
                              <p:par>
                                <p:cTn id="501" presetID="1" presetClass="entr" presetSubtype="0" fill="hold" grpId="0" nodeType="afterEffect">
                                  <p:stCondLst>
                                    <p:cond delay="0"/>
                                  </p:stCondLst>
                                  <p:childTnLst>
                                    <p:set>
                                      <p:cBhvr>
                                        <p:cTn id="502" dur="1" fill="hold">
                                          <p:stCondLst>
                                            <p:cond delay="0"/>
                                          </p:stCondLst>
                                        </p:cTn>
                                        <p:tgtEl>
                                          <p:spTgt spid="104"/>
                                        </p:tgtEl>
                                        <p:attrNameLst>
                                          <p:attrName>style.visibility</p:attrName>
                                        </p:attrNameLst>
                                      </p:cBhvr>
                                      <p:to>
                                        <p:strVal val="visible"/>
                                      </p:to>
                                    </p:set>
                                  </p:childTnLst>
                                </p:cTn>
                              </p:par>
                            </p:childTnLst>
                          </p:cTn>
                        </p:par>
                        <p:par>
                          <p:cTn id="503" fill="hold">
                            <p:stCondLst>
                              <p:cond delay="79200"/>
                            </p:stCondLst>
                            <p:childTnLst>
                              <p:par>
                                <p:cTn id="504" presetID="1" presetClass="exit" presetSubtype="0" fill="hold" grpId="1" nodeType="afterEffect">
                                  <p:stCondLst>
                                    <p:cond delay="1000"/>
                                  </p:stCondLst>
                                  <p:childTnLst>
                                    <p:set>
                                      <p:cBhvr>
                                        <p:cTn id="505" dur="1" fill="hold">
                                          <p:stCondLst>
                                            <p:cond delay="0"/>
                                          </p:stCondLst>
                                        </p:cTn>
                                        <p:tgtEl>
                                          <p:spTgt spid="104"/>
                                        </p:tgtEl>
                                        <p:attrNameLst>
                                          <p:attrName>style.visibility</p:attrName>
                                        </p:attrNameLst>
                                      </p:cBhvr>
                                      <p:to>
                                        <p:strVal val="hidden"/>
                                      </p:to>
                                    </p:set>
                                  </p:childTnLst>
                                </p:cTn>
                              </p:par>
                            </p:childTnLst>
                          </p:cTn>
                        </p:par>
                        <p:par>
                          <p:cTn id="506" fill="hold">
                            <p:stCondLst>
                              <p:cond delay="80200"/>
                            </p:stCondLst>
                            <p:childTnLst>
                              <p:par>
                                <p:cTn id="507" presetID="1" presetClass="entr" presetSubtype="0" fill="hold" grpId="0" nodeType="afterEffect">
                                  <p:stCondLst>
                                    <p:cond delay="0"/>
                                  </p:stCondLst>
                                  <p:childTnLst>
                                    <p:set>
                                      <p:cBhvr>
                                        <p:cTn id="508" dur="1" fill="hold">
                                          <p:stCondLst>
                                            <p:cond delay="0"/>
                                          </p:stCondLst>
                                        </p:cTn>
                                        <p:tgtEl>
                                          <p:spTgt spid="105"/>
                                        </p:tgtEl>
                                        <p:attrNameLst>
                                          <p:attrName>style.visibility</p:attrName>
                                        </p:attrNameLst>
                                      </p:cBhvr>
                                      <p:to>
                                        <p:strVal val="visible"/>
                                      </p:to>
                                    </p:set>
                                  </p:childTnLst>
                                </p:cTn>
                              </p:par>
                            </p:childTnLst>
                          </p:cTn>
                        </p:par>
                        <p:par>
                          <p:cTn id="509" fill="hold">
                            <p:stCondLst>
                              <p:cond delay="80200"/>
                            </p:stCondLst>
                            <p:childTnLst>
                              <p:par>
                                <p:cTn id="510" presetID="1" presetClass="exit" presetSubtype="0" fill="hold" grpId="1" nodeType="afterEffect">
                                  <p:stCondLst>
                                    <p:cond delay="1000"/>
                                  </p:stCondLst>
                                  <p:childTnLst>
                                    <p:set>
                                      <p:cBhvr>
                                        <p:cTn id="511" dur="1" fill="hold">
                                          <p:stCondLst>
                                            <p:cond delay="0"/>
                                          </p:stCondLst>
                                        </p:cTn>
                                        <p:tgtEl>
                                          <p:spTgt spid="105"/>
                                        </p:tgtEl>
                                        <p:attrNameLst>
                                          <p:attrName>style.visibility</p:attrName>
                                        </p:attrNameLst>
                                      </p:cBhvr>
                                      <p:to>
                                        <p:strVal val="hidden"/>
                                      </p:to>
                                    </p:set>
                                  </p:childTnLst>
                                </p:cTn>
                              </p:par>
                            </p:childTnLst>
                          </p:cTn>
                        </p:par>
                        <p:par>
                          <p:cTn id="512" fill="hold">
                            <p:stCondLst>
                              <p:cond delay="81200"/>
                            </p:stCondLst>
                            <p:childTnLst>
                              <p:par>
                                <p:cTn id="513" presetID="1" presetClass="entr" presetSubtype="0" fill="hold" grpId="0" nodeType="afterEffect">
                                  <p:stCondLst>
                                    <p:cond delay="0"/>
                                  </p:stCondLst>
                                  <p:childTnLst>
                                    <p:set>
                                      <p:cBhvr>
                                        <p:cTn id="514" dur="1" fill="hold">
                                          <p:stCondLst>
                                            <p:cond delay="0"/>
                                          </p:stCondLst>
                                        </p:cTn>
                                        <p:tgtEl>
                                          <p:spTgt spid="116"/>
                                        </p:tgtEl>
                                        <p:attrNameLst>
                                          <p:attrName>style.visibility</p:attrName>
                                        </p:attrNameLst>
                                      </p:cBhvr>
                                      <p:to>
                                        <p:strVal val="visible"/>
                                      </p:to>
                                    </p:set>
                                  </p:childTnLst>
                                </p:cTn>
                              </p:par>
                            </p:childTnLst>
                          </p:cTn>
                        </p:par>
                        <p:par>
                          <p:cTn id="515" fill="hold">
                            <p:stCondLst>
                              <p:cond delay="81200"/>
                            </p:stCondLst>
                            <p:childTnLst>
                              <p:par>
                                <p:cTn id="516" presetID="1" presetClass="exit" presetSubtype="0" fill="hold" grpId="1" nodeType="afterEffect">
                                  <p:stCondLst>
                                    <p:cond delay="1000"/>
                                  </p:stCondLst>
                                  <p:childTnLst>
                                    <p:set>
                                      <p:cBhvr>
                                        <p:cTn id="517" dur="1" fill="hold">
                                          <p:stCondLst>
                                            <p:cond delay="0"/>
                                          </p:stCondLst>
                                        </p:cTn>
                                        <p:tgtEl>
                                          <p:spTgt spid="116"/>
                                        </p:tgtEl>
                                        <p:attrNameLst>
                                          <p:attrName>style.visibility</p:attrName>
                                        </p:attrNameLst>
                                      </p:cBhvr>
                                      <p:to>
                                        <p:strVal val="hidden"/>
                                      </p:to>
                                    </p:set>
                                  </p:childTnLst>
                                </p:cTn>
                              </p:par>
                            </p:childTnLst>
                          </p:cTn>
                        </p:par>
                        <p:par>
                          <p:cTn id="518" fill="hold">
                            <p:stCondLst>
                              <p:cond delay="82200"/>
                            </p:stCondLst>
                            <p:childTnLst>
                              <p:par>
                                <p:cTn id="519" presetID="1" presetClass="entr" presetSubtype="0" fill="hold" grpId="0" nodeType="afterEffect">
                                  <p:stCondLst>
                                    <p:cond delay="0"/>
                                  </p:stCondLst>
                                  <p:childTnLst>
                                    <p:set>
                                      <p:cBhvr>
                                        <p:cTn id="520" dur="1" fill="hold">
                                          <p:stCondLst>
                                            <p:cond delay="0"/>
                                          </p:stCondLst>
                                        </p:cTn>
                                        <p:tgtEl>
                                          <p:spTgt spid="107"/>
                                        </p:tgtEl>
                                        <p:attrNameLst>
                                          <p:attrName>style.visibility</p:attrName>
                                        </p:attrNameLst>
                                      </p:cBhvr>
                                      <p:to>
                                        <p:strVal val="visible"/>
                                      </p:to>
                                    </p:set>
                                  </p:childTnLst>
                                </p:cTn>
                              </p:par>
                            </p:childTnLst>
                          </p:cTn>
                        </p:par>
                        <p:par>
                          <p:cTn id="521" fill="hold">
                            <p:stCondLst>
                              <p:cond delay="82200"/>
                            </p:stCondLst>
                            <p:childTnLst>
                              <p:par>
                                <p:cTn id="522" presetID="1" presetClass="exit" presetSubtype="0" fill="hold" grpId="1" nodeType="afterEffect">
                                  <p:stCondLst>
                                    <p:cond delay="1000"/>
                                  </p:stCondLst>
                                  <p:childTnLst>
                                    <p:set>
                                      <p:cBhvr>
                                        <p:cTn id="523" dur="1" fill="hold">
                                          <p:stCondLst>
                                            <p:cond delay="0"/>
                                          </p:stCondLst>
                                        </p:cTn>
                                        <p:tgtEl>
                                          <p:spTgt spid="107"/>
                                        </p:tgtEl>
                                        <p:attrNameLst>
                                          <p:attrName>style.visibility</p:attrName>
                                        </p:attrNameLst>
                                      </p:cBhvr>
                                      <p:to>
                                        <p:strVal val="hidden"/>
                                      </p:to>
                                    </p:set>
                                  </p:childTnLst>
                                </p:cTn>
                              </p:par>
                            </p:childTnLst>
                          </p:cTn>
                        </p:par>
                        <p:par>
                          <p:cTn id="524" fill="hold">
                            <p:stCondLst>
                              <p:cond delay="83200"/>
                            </p:stCondLst>
                            <p:childTnLst>
                              <p:par>
                                <p:cTn id="525" presetID="1" presetClass="entr" presetSubtype="0" fill="hold" grpId="0" nodeType="afterEffect">
                                  <p:stCondLst>
                                    <p:cond delay="0"/>
                                  </p:stCondLst>
                                  <p:childTnLst>
                                    <p:set>
                                      <p:cBhvr>
                                        <p:cTn id="526" dur="1" fill="hold">
                                          <p:stCondLst>
                                            <p:cond delay="0"/>
                                          </p:stCondLst>
                                        </p:cTn>
                                        <p:tgtEl>
                                          <p:spTgt spid="108"/>
                                        </p:tgtEl>
                                        <p:attrNameLst>
                                          <p:attrName>style.visibility</p:attrName>
                                        </p:attrNameLst>
                                      </p:cBhvr>
                                      <p:to>
                                        <p:strVal val="visible"/>
                                      </p:to>
                                    </p:set>
                                  </p:childTnLst>
                                </p:cTn>
                              </p:par>
                            </p:childTnLst>
                          </p:cTn>
                        </p:par>
                        <p:par>
                          <p:cTn id="527" fill="hold">
                            <p:stCondLst>
                              <p:cond delay="83200"/>
                            </p:stCondLst>
                            <p:childTnLst>
                              <p:par>
                                <p:cTn id="528" presetID="1" presetClass="exit" presetSubtype="0" fill="hold" grpId="1" nodeType="afterEffect">
                                  <p:stCondLst>
                                    <p:cond delay="1000"/>
                                  </p:stCondLst>
                                  <p:childTnLst>
                                    <p:set>
                                      <p:cBhvr>
                                        <p:cTn id="529" dur="1" fill="hold">
                                          <p:stCondLst>
                                            <p:cond delay="0"/>
                                          </p:stCondLst>
                                        </p:cTn>
                                        <p:tgtEl>
                                          <p:spTgt spid="108"/>
                                        </p:tgtEl>
                                        <p:attrNameLst>
                                          <p:attrName>style.visibility</p:attrName>
                                        </p:attrNameLst>
                                      </p:cBhvr>
                                      <p:to>
                                        <p:strVal val="hidden"/>
                                      </p:to>
                                    </p:set>
                                  </p:childTnLst>
                                </p:cTn>
                              </p:par>
                            </p:childTnLst>
                          </p:cTn>
                        </p:par>
                        <p:par>
                          <p:cTn id="530" fill="hold">
                            <p:stCondLst>
                              <p:cond delay="84200"/>
                            </p:stCondLst>
                            <p:childTnLst>
                              <p:par>
                                <p:cTn id="531" presetID="1" presetClass="entr" presetSubtype="0" fill="hold" grpId="0" nodeType="afterEffect">
                                  <p:stCondLst>
                                    <p:cond delay="0"/>
                                  </p:stCondLst>
                                  <p:childTnLst>
                                    <p:set>
                                      <p:cBhvr>
                                        <p:cTn id="532" dur="1" fill="hold">
                                          <p:stCondLst>
                                            <p:cond delay="0"/>
                                          </p:stCondLst>
                                        </p:cTn>
                                        <p:tgtEl>
                                          <p:spTgt spid="109"/>
                                        </p:tgtEl>
                                        <p:attrNameLst>
                                          <p:attrName>style.visibility</p:attrName>
                                        </p:attrNameLst>
                                      </p:cBhvr>
                                      <p:to>
                                        <p:strVal val="visible"/>
                                      </p:to>
                                    </p:set>
                                  </p:childTnLst>
                                </p:cTn>
                              </p:par>
                            </p:childTnLst>
                          </p:cTn>
                        </p:par>
                        <p:par>
                          <p:cTn id="533" fill="hold">
                            <p:stCondLst>
                              <p:cond delay="84200"/>
                            </p:stCondLst>
                            <p:childTnLst>
                              <p:par>
                                <p:cTn id="534" presetID="1" presetClass="exit" presetSubtype="0" fill="hold" grpId="1" nodeType="afterEffect">
                                  <p:stCondLst>
                                    <p:cond delay="1000"/>
                                  </p:stCondLst>
                                  <p:childTnLst>
                                    <p:set>
                                      <p:cBhvr>
                                        <p:cTn id="535" dur="1" fill="hold">
                                          <p:stCondLst>
                                            <p:cond delay="0"/>
                                          </p:stCondLst>
                                        </p:cTn>
                                        <p:tgtEl>
                                          <p:spTgt spid="109"/>
                                        </p:tgtEl>
                                        <p:attrNameLst>
                                          <p:attrName>style.visibility</p:attrName>
                                        </p:attrNameLst>
                                      </p:cBhvr>
                                      <p:to>
                                        <p:strVal val="hidden"/>
                                      </p:to>
                                    </p:set>
                                  </p:childTnLst>
                                </p:cTn>
                              </p:par>
                            </p:childTnLst>
                          </p:cTn>
                        </p:par>
                        <p:par>
                          <p:cTn id="536" fill="hold">
                            <p:stCondLst>
                              <p:cond delay="85200"/>
                            </p:stCondLst>
                            <p:childTnLst>
                              <p:par>
                                <p:cTn id="537" presetID="1" presetClass="entr" presetSubtype="0" fill="hold" grpId="0" nodeType="afterEffect">
                                  <p:stCondLst>
                                    <p:cond delay="0"/>
                                  </p:stCondLst>
                                  <p:childTnLst>
                                    <p:set>
                                      <p:cBhvr>
                                        <p:cTn id="538" dur="1" fill="hold">
                                          <p:stCondLst>
                                            <p:cond delay="0"/>
                                          </p:stCondLst>
                                        </p:cTn>
                                        <p:tgtEl>
                                          <p:spTgt spid="110"/>
                                        </p:tgtEl>
                                        <p:attrNameLst>
                                          <p:attrName>style.visibility</p:attrName>
                                        </p:attrNameLst>
                                      </p:cBhvr>
                                      <p:to>
                                        <p:strVal val="visible"/>
                                      </p:to>
                                    </p:set>
                                  </p:childTnLst>
                                </p:cTn>
                              </p:par>
                            </p:childTnLst>
                          </p:cTn>
                        </p:par>
                        <p:par>
                          <p:cTn id="539" fill="hold">
                            <p:stCondLst>
                              <p:cond delay="85200"/>
                            </p:stCondLst>
                            <p:childTnLst>
                              <p:par>
                                <p:cTn id="540" presetID="1" presetClass="exit" presetSubtype="0" fill="hold" grpId="1" nodeType="afterEffect">
                                  <p:stCondLst>
                                    <p:cond delay="1000"/>
                                  </p:stCondLst>
                                  <p:childTnLst>
                                    <p:set>
                                      <p:cBhvr>
                                        <p:cTn id="541" dur="1" fill="hold">
                                          <p:stCondLst>
                                            <p:cond delay="0"/>
                                          </p:stCondLst>
                                        </p:cTn>
                                        <p:tgtEl>
                                          <p:spTgt spid="110"/>
                                        </p:tgtEl>
                                        <p:attrNameLst>
                                          <p:attrName>style.visibility</p:attrName>
                                        </p:attrNameLst>
                                      </p:cBhvr>
                                      <p:to>
                                        <p:strVal val="hidden"/>
                                      </p:to>
                                    </p:set>
                                  </p:childTnLst>
                                </p:cTn>
                              </p:par>
                            </p:childTnLst>
                          </p:cTn>
                        </p:par>
                        <p:par>
                          <p:cTn id="542" fill="hold">
                            <p:stCondLst>
                              <p:cond delay="86200"/>
                            </p:stCondLst>
                            <p:childTnLst>
                              <p:par>
                                <p:cTn id="543" presetID="1" presetClass="entr" presetSubtype="0" fill="hold" grpId="0" nodeType="afterEffect">
                                  <p:stCondLst>
                                    <p:cond delay="0"/>
                                  </p:stCondLst>
                                  <p:childTnLst>
                                    <p:set>
                                      <p:cBhvr>
                                        <p:cTn id="544" dur="1" fill="hold">
                                          <p:stCondLst>
                                            <p:cond delay="0"/>
                                          </p:stCondLst>
                                        </p:cTn>
                                        <p:tgtEl>
                                          <p:spTgt spid="111"/>
                                        </p:tgtEl>
                                        <p:attrNameLst>
                                          <p:attrName>style.visibility</p:attrName>
                                        </p:attrNameLst>
                                      </p:cBhvr>
                                      <p:to>
                                        <p:strVal val="visible"/>
                                      </p:to>
                                    </p:set>
                                  </p:childTnLst>
                                </p:cTn>
                              </p:par>
                            </p:childTnLst>
                          </p:cTn>
                        </p:par>
                        <p:par>
                          <p:cTn id="545" fill="hold">
                            <p:stCondLst>
                              <p:cond delay="86200"/>
                            </p:stCondLst>
                            <p:childTnLst>
                              <p:par>
                                <p:cTn id="546" presetID="1" presetClass="exit" presetSubtype="0" fill="hold" grpId="1" nodeType="afterEffect">
                                  <p:stCondLst>
                                    <p:cond delay="1000"/>
                                  </p:stCondLst>
                                  <p:childTnLst>
                                    <p:set>
                                      <p:cBhvr>
                                        <p:cTn id="547" dur="1" fill="hold">
                                          <p:stCondLst>
                                            <p:cond delay="0"/>
                                          </p:stCondLst>
                                        </p:cTn>
                                        <p:tgtEl>
                                          <p:spTgt spid="111"/>
                                        </p:tgtEl>
                                        <p:attrNameLst>
                                          <p:attrName>style.visibility</p:attrName>
                                        </p:attrNameLst>
                                      </p:cBhvr>
                                      <p:to>
                                        <p:strVal val="hidden"/>
                                      </p:to>
                                    </p:set>
                                  </p:childTnLst>
                                </p:cTn>
                              </p:par>
                            </p:childTnLst>
                          </p:cTn>
                        </p:par>
                        <p:par>
                          <p:cTn id="548" fill="hold">
                            <p:stCondLst>
                              <p:cond delay="87200"/>
                            </p:stCondLst>
                            <p:childTnLst>
                              <p:par>
                                <p:cTn id="549" presetID="1" presetClass="entr" presetSubtype="0" fill="hold" grpId="0" nodeType="afterEffect">
                                  <p:stCondLst>
                                    <p:cond delay="0"/>
                                  </p:stCondLst>
                                  <p:childTnLst>
                                    <p:set>
                                      <p:cBhvr>
                                        <p:cTn id="550" dur="1" fill="hold">
                                          <p:stCondLst>
                                            <p:cond delay="0"/>
                                          </p:stCondLst>
                                        </p:cTn>
                                        <p:tgtEl>
                                          <p:spTgt spid="112"/>
                                        </p:tgtEl>
                                        <p:attrNameLst>
                                          <p:attrName>style.visibility</p:attrName>
                                        </p:attrNameLst>
                                      </p:cBhvr>
                                      <p:to>
                                        <p:strVal val="visible"/>
                                      </p:to>
                                    </p:set>
                                  </p:childTnLst>
                                </p:cTn>
                              </p:par>
                            </p:childTnLst>
                          </p:cTn>
                        </p:par>
                        <p:par>
                          <p:cTn id="551" fill="hold">
                            <p:stCondLst>
                              <p:cond delay="87200"/>
                            </p:stCondLst>
                            <p:childTnLst>
                              <p:par>
                                <p:cTn id="552" presetID="1" presetClass="exit" presetSubtype="0" fill="hold" grpId="1" nodeType="afterEffect">
                                  <p:stCondLst>
                                    <p:cond delay="1000"/>
                                  </p:stCondLst>
                                  <p:childTnLst>
                                    <p:set>
                                      <p:cBhvr>
                                        <p:cTn id="553" dur="1" fill="hold">
                                          <p:stCondLst>
                                            <p:cond delay="0"/>
                                          </p:stCondLst>
                                        </p:cTn>
                                        <p:tgtEl>
                                          <p:spTgt spid="112"/>
                                        </p:tgtEl>
                                        <p:attrNameLst>
                                          <p:attrName>style.visibility</p:attrName>
                                        </p:attrNameLst>
                                      </p:cBhvr>
                                      <p:to>
                                        <p:strVal val="hidden"/>
                                      </p:to>
                                    </p:set>
                                  </p:childTnLst>
                                </p:cTn>
                              </p:par>
                            </p:childTnLst>
                          </p:cTn>
                        </p:par>
                        <p:par>
                          <p:cTn id="554" fill="hold">
                            <p:stCondLst>
                              <p:cond delay="88200"/>
                            </p:stCondLst>
                            <p:childTnLst>
                              <p:par>
                                <p:cTn id="555" presetID="1" presetClass="entr" presetSubtype="0" fill="hold" grpId="0" nodeType="afterEffect">
                                  <p:stCondLst>
                                    <p:cond delay="0"/>
                                  </p:stCondLst>
                                  <p:childTnLst>
                                    <p:set>
                                      <p:cBhvr>
                                        <p:cTn id="556" dur="1" fill="hold">
                                          <p:stCondLst>
                                            <p:cond delay="0"/>
                                          </p:stCondLst>
                                        </p:cTn>
                                        <p:tgtEl>
                                          <p:spTgt spid="113"/>
                                        </p:tgtEl>
                                        <p:attrNameLst>
                                          <p:attrName>style.visibility</p:attrName>
                                        </p:attrNameLst>
                                      </p:cBhvr>
                                      <p:to>
                                        <p:strVal val="visible"/>
                                      </p:to>
                                    </p:set>
                                  </p:childTnLst>
                                </p:cTn>
                              </p:par>
                            </p:childTnLst>
                          </p:cTn>
                        </p:par>
                        <p:par>
                          <p:cTn id="557" fill="hold">
                            <p:stCondLst>
                              <p:cond delay="88200"/>
                            </p:stCondLst>
                            <p:childTnLst>
                              <p:par>
                                <p:cTn id="558" presetID="1" presetClass="exit" presetSubtype="0" fill="hold" grpId="1" nodeType="afterEffect">
                                  <p:stCondLst>
                                    <p:cond delay="1000"/>
                                  </p:stCondLst>
                                  <p:childTnLst>
                                    <p:set>
                                      <p:cBhvr>
                                        <p:cTn id="559" dur="1" fill="hold">
                                          <p:stCondLst>
                                            <p:cond delay="0"/>
                                          </p:stCondLst>
                                        </p:cTn>
                                        <p:tgtEl>
                                          <p:spTgt spid="113"/>
                                        </p:tgtEl>
                                        <p:attrNameLst>
                                          <p:attrName>style.visibility</p:attrName>
                                        </p:attrNameLst>
                                      </p:cBhvr>
                                      <p:to>
                                        <p:strVal val="hidden"/>
                                      </p:to>
                                    </p:set>
                                  </p:childTnLst>
                                </p:cTn>
                              </p:par>
                            </p:childTnLst>
                          </p:cTn>
                        </p:par>
                        <p:par>
                          <p:cTn id="560" fill="hold">
                            <p:stCondLst>
                              <p:cond delay="89200"/>
                            </p:stCondLst>
                            <p:childTnLst>
                              <p:par>
                                <p:cTn id="561" presetID="1" presetClass="entr" presetSubtype="0" fill="hold" grpId="0" nodeType="afterEffect">
                                  <p:stCondLst>
                                    <p:cond delay="0"/>
                                  </p:stCondLst>
                                  <p:childTnLst>
                                    <p:set>
                                      <p:cBhvr>
                                        <p:cTn id="562" dur="1" fill="hold">
                                          <p:stCondLst>
                                            <p:cond delay="0"/>
                                          </p:stCondLst>
                                        </p:cTn>
                                        <p:tgtEl>
                                          <p:spTgt spid="114"/>
                                        </p:tgtEl>
                                        <p:attrNameLst>
                                          <p:attrName>style.visibility</p:attrName>
                                        </p:attrNameLst>
                                      </p:cBhvr>
                                      <p:to>
                                        <p:strVal val="visible"/>
                                      </p:to>
                                    </p:set>
                                  </p:childTnLst>
                                </p:cTn>
                              </p:par>
                            </p:childTnLst>
                          </p:cTn>
                        </p:par>
                        <p:par>
                          <p:cTn id="563" fill="hold">
                            <p:stCondLst>
                              <p:cond delay="89200"/>
                            </p:stCondLst>
                            <p:childTnLst>
                              <p:par>
                                <p:cTn id="564" presetID="1" presetClass="exit" presetSubtype="0" fill="hold" grpId="1" nodeType="afterEffect">
                                  <p:stCondLst>
                                    <p:cond delay="1000"/>
                                  </p:stCondLst>
                                  <p:childTnLst>
                                    <p:set>
                                      <p:cBhvr>
                                        <p:cTn id="565" dur="1" fill="hold">
                                          <p:stCondLst>
                                            <p:cond delay="0"/>
                                          </p:stCondLst>
                                        </p:cTn>
                                        <p:tgtEl>
                                          <p:spTgt spid="114"/>
                                        </p:tgtEl>
                                        <p:attrNameLst>
                                          <p:attrName>style.visibility</p:attrName>
                                        </p:attrNameLst>
                                      </p:cBhvr>
                                      <p:to>
                                        <p:strVal val="hidden"/>
                                      </p:to>
                                    </p:set>
                                  </p:childTnLst>
                                </p:cTn>
                              </p:par>
                            </p:childTnLst>
                          </p:cTn>
                        </p:par>
                        <p:par>
                          <p:cTn id="566" fill="hold">
                            <p:stCondLst>
                              <p:cond delay="90200"/>
                            </p:stCondLst>
                            <p:childTnLst>
                              <p:par>
                                <p:cTn id="567" presetID="1" presetClass="entr" presetSubtype="0" fill="hold" grpId="0" nodeType="afterEffect">
                                  <p:stCondLst>
                                    <p:cond delay="0"/>
                                  </p:stCondLst>
                                  <p:childTnLst>
                                    <p:set>
                                      <p:cBhvr>
                                        <p:cTn id="568" dur="1" fill="hold">
                                          <p:stCondLst>
                                            <p:cond delay="0"/>
                                          </p:stCondLst>
                                        </p:cTn>
                                        <p:tgtEl>
                                          <p:spTgt spid="115"/>
                                        </p:tgtEl>
                                        <p:attrNameLst>
                                          <p:attrName>style.visibility</p:attrName>
                                        </p:attrNameLst>
                                      </p:cBhvr>
                                      <p:to>
                                        <p:strVal val="visible"/>
                                      </p:to>
                                    </p:set>
                                  </p:childTnLst>
                                </p:cTn>
                              </p:par>
                            </p:childTnLst>
                          </p:cTn>
                        </p:par>
                        <p:par>
                          <p:cTn id="569" fill="hold">
                            <p:stCondLst>
                              <p:cond delay="90200"/>
                            </p:stCondLst>
                            <p:childTnLst>
                              <p:par>
                                <p:cTn id="570" presetID="1" presetClass="exit" presetSubtype="0" fill="hold" grpId="1" nodeType="afterEffect">
                                  <p:stCondLst>
                                    <p:cond delay="1000"/>
                                  </p:stCondLst>
                                  <p:childTnLst>
                                    <p:set>
                                      <p:cBhvr>
                                        <p:cTn id="571" dur="1" fill="hold">
                                          <p:stCondLst>
                                            <p:cond delay="0"/>
                                          </p:stCondLst>
                                        </p:cTn>
                                        <p:tgtEl>
                                          <p:spTgt spid="115"/>
                                        </p:tgtEl>
                                        <p:attrNameLst>
                                          <p:attrName>style.visibility</p:attrName>
                                        </p:attrNameLst>
                                      </p:cBhvr>
                                      <p:to>
                                        <p:strVal val="hidden"/>
                                      </p:to>
                                    </p:set>
                                  </p:childTnLst>
                                </p:cTn>
                              </p:par>
                            </p:childTnLst>
                          </p:cTn>
                        </p:par>
                        <p:par>
                          <p:cTn id="572" fill="hold">
                            <p:stCondLst>
                              <p:cond delay="91200"/>
                            </p:stCondLst>
                            <p:childTnLst>
                              <p:par>
                                <p:cTn id="573" presetID="1" presetClass="entr" presetSubtype="0" fill="hold" grpId="0" nodeType="afterEffect">
                                  <p:stCondLst>
                                    <p:cond delay="0"/>
                                  </p:stCondLst>
                                  <p:childTnLst>
                                    <p:set>
                                      <p:cBhvr>
                                        <p:cTn id="574" dur="1" fill="hold">
                                          <p:stCondLst>
                                            <p:cond delay="0"/>
                                          </p:stCondLst>
                                        </p:cTn>
                                        <p:tgtEl>
                                          <p:spTgt spid="127"/>
                                        </p:tgtEl>
                                        <p:attrNameLst>
                                          <p:attrName>style.visibility</p:attrName>
                                        </p:attrNameLst>
                                      </p:cBhvr>
                                      <p:to>
                                        <p:strVal val="visible"/>
                                      </p:to>
                                    </p:set>
                                  </p:childTnLst>
                                </p:cTn>
                              </p:par>
                            </p:childTnLst>
                          </p:cTn>
                        </p:par>
                        <p:par>
                          <p:cTn id="575" fill="hold">
                            <p:stCondLst>
                              <p:cond delay="91200"/>
                            </p:stCondLst>
                            <p:childTnLst>
                              <p:par>
                                <p:cTn id="576" presetID="1" presetClass="exit" presetSubtype="0" fill="hold" grpId="1" nodeType="afterEffect">
                                  <p:stCondLst>
                                    <p:cond delay="1000"/>
                                  </p:stCondLst>
                                  <p:childTnLst>
                                    <p:set>
                                      <p:cBhvr>
                                        <p:cTn id="577" dur="1" fill="hold">
                                          <p:stCondLst>
                                            <p:cond delay="0"/>
                                          </p:stCondLst>
                                        </p:cTn>
                                        <p:tgtEl>
                                          <p:spTgt spid="127"/>
                                        </p:tgtEl>
                                        <p:attrNameLst>
                                          <p:attrName>style.visibility</p:attrName>
                                        </p:attrNameLst>
                                      </p:cBhvr>
                                      <p:to>
                                        <p:strVal val="hidden"/>
                                      </p:to>
                                    </p:set>
                                  </p:childTnLst>
                                </p:cTn>
                              </p:par>
                            </p:childTnLst>
                          </p:cTn>
                        </p:par>
                        <p:par>
                          <p:cTn id="578" fill="hold">
                            <p:stCondLst>
                              <p:cond delay="92200"/>
                            </p:stCondLst>
                            <p:childTnLst>
                              <p:par>
                                <p:cTn id="579" presetID="1" presetClass="entr" presetSubtype="0" fill="hold" grpId="0" nodeType="afterEffect">
                                  <p:stCondLst>
                                    <p:cond delay="0"/>
                                  </p:stCondLst>
                                  <p:childTnLst>
                                    <p:set>
                                      <p:cBhvr>
                                        <p:cTn id="580" dur="1" fill="hold">
                                          <p:stCondLst>
                                            <p:cond delay="0"/>
                                          </p:stCondLst>
                                        </p:cTn>
                                        <p:tgtEl>
                                          <p:spTgt spid="117"/>
                                        </p:tgtEl>
                                        <p:attrNameLst>
                                          <p:attrName>style.visibility</p:attrName>
                                        </p:attrNameLst>
                                      </p:cBhvr>
                                      <p:to>
                                        <p:strVal val="visible"/>
                                      </p:to>
                                    </p:set>
                                  </p:childTnLst>
                                </p:cTn>
                              </p:par>
                            </p:childTnLst>
                          </p:cTn>
                        </p:par>
                        <p:par>
                          <p:cTn id="581" fill="hold">
                            <p:stCondLst>
                              <p:cond delay="92200"/>
                            </p:stCondLst>
                            <p:childTnLst>
                              <p:par>
                                <p:cTn id="582" presetID="1" presetClass="exit" presetSubtype="0" fill="hold" grpId="1" nodeType="afterEffect">
                                  <p:stCondLst>
                                    <p:cond delay="1000"/>
                                  </p:stCondLst>
                                  <p:childTnLst>
                                    <p:set>
                                      <p:cBhvr>
                                        <p:cTn id="583" dur="1" fill="hold">
                                          <p:stCondLst>
                                            <p:cond delay="0"/>
                                          </p:stCondLst>
                                        </p:cTn>
                                        <p:tgtEl>
                                          <p:spTgt spid="117"/>
                                        </p:tgtEl>
                                        <p:attrNameLst>
                                          <p:attrName>style.visibility</p:attrName>
                                        </p:attrNameLst>
                                      </p:cBhvr>
                                      <p:to>
                                        <p:strVal val="hidden"/>
                                      </p:to>
                                    </p:set>
                                  </p:childTnLst>
                                </p:cTn>
                              </p:par>
                            </p:childTnLst>
                          </p:cTn>
                        </p:par>
                        <p:par>
                          <p:cTn id="584" fill="hold">
                            <p:stCondLst>
                              <p:cond delay="93200"/>
                            </p:stCondLst>
                            <p:childTnLst>
                              <p:par>
                                <p:cTn id="585" presetID="1" presetClass="entr" presetSubtype="0" fill="hold" grpId="0" nodeType="afterEffect">
                                  <p:stCondLst>
                                    <p:cond delay="0"/>
                                  </p:stCondLst>
                                  <p:childTnLst>
                                    <p:set>
                                      <p:cBhvr>
                                        <p:cTn id="586" dur="1" fill="hold">
                                          <p:stCondLst>
                                            <p:cond delay="0"/>
                                          </p:stCondLst>
                                        </p:cTn>
                                        <p:tgtEl>
                                          <p:spTgt spid="118"/>
                                        </p:tgtEl>
                                        <p:attrNameLst>
                                          <p:attrName>style.visibility</p:attrName>
                                        </p:attrNameLst>
                                      </p:cBhvr>
                                      <p:to>
                                        <p:strVal val="visible"/>
                                      </p:to>
                                    </p:set>
                                  </p:childTnLst>
                                </p:cTn>
                              </p:par>
                            </p:childTnLst>
                          </p:cTn>
                        </p:par>
                        <p:par>
                          <p:cTn id="587" fill="hold">
                            <p:stCondLst>
                              <p:cond delay="93200"/>
                            </p:stCondLst>
                            <p:childTnLst>
                              <p:par>
                                <p:cTn id="588" presetID="1" presetClass="exit" presetSubtype="0" fill="hold" grpId="1" nodeType="afterEffect">
                                  <p:stCondLst>
                                    <p:cond delay="1000"/>
                                  </p:stCondLst>
                                  <p:childTnLst>
                                    <p:set>
                                      <p:cBhvr>
                                        <p:cTn id="589" dur="1" fill="hold">
                                          <p:stCondLst>
                                            <p:cond delay="0"/>
                                          </p:stCondLst>
                                        </p:cTn>
                                        <p:tgtEl>
                                          <p:spTgt spid="118"/>
                                        </p:tgtEl>
                                        <p:attrNameLst>
                                          <p:attrName>style.visibility</p:attrName>
                                        </p:attrNameLst>
                                      </p:cBhvr>
                                      <p:to>
                                        <p:strVal val="hidden"/>
                                      </p:to>
                                    </p:set>
                                  </p:childTnLst>
                                </p:cTn>
                              </p:par>
                            </p:childTnLst>
                          </p:cTn>
                        </p:par>
                        <p:par>
                          <p:cTn id="590" fill="hold">
                            <p:stCondLst>
                              <p:cond delay="94200"/>
                            </p:stCondLst>
                            <p:childTnLst>
                              <p:par>
                                <p:cTn id="591" presetID="1" presetClass="entr" presetSubtype="0" fill="hold" grpId="0" nodeType="afterEffect">
                                  <p:stCondLst>
                                    <p:cond delay="0"/>
                                  </p:stCondLst>
                                  <p:childTnLst>
                                    <p:set>
                                      <p:cBhvr>
                                        <p:cTn id="592" dur="1" fill="hold">
                                          <p:stCondLst>
                                            <p:cond delay="0"/>
                                          </p:stCondLst>
                                        </p:cTn>
                                        <p:tgtEl>
                                          <p:spTgt spid="120"/>
                                        </p:tgtEl>
                                        <p:attrNameLst>
                                          <p:attrName>style.visibility</p:attrName>
                                        </p:attrNameLst>
                                      </p:cBhvr>
                                      <p:to>
                                        <p:strVal val="visible"/>
                                      </p:to>
                                    </p:set>
                                  </p:childTnLst>
                                </p:cTn>
                              </p:par>
                            </p:childTnLst>
                          </p:cTn>
                        </p:par>
                        <p:par>
                          <p:cTn id="593" fill="hold">
                            <p:stCondLst>
                              <p:cond delay="94200"/>
                            </p:stCondLst>
                            <p:childTnLst>
                              <p:par>
                                <p:cTn id="594" presetID="1" presetClass="exit" presetSubtype="0" fill="hold" grpId="1" nodeType="afterEffect">
                                  <p:stCondLst>
                                    <p:cond delay="1000"/>
                                  </p:stCondLst>
                                  <p:childTnLst>
                                    <p:set>
                                      <p:cBhvr>
                                        <p:cTn id="595" dur="1" fill="hold">
                                          <p:stCondLst>
                                            <p:cond delay="0"/>
                                          </p:stCondLst>
                                        </p:cTn>
                                        <p:tgtEl>
                                          <p:spTgt spid="120"/>
                                        </p:tgtEl>
                                        <p:attrNameLst>
                                          <p:attrName>style.visibility</p:attrName>
                                        </p:attrNameLst>
                                      </p:cBhvr>
                                      <p:to>
                                        <p:strVal val="hidden"/>
                                      </p:to>
                                    </p:set>
                                  </p:childTnLst>
                                </p:cTn>
                              </p:par>
                            </p:childTnLst>
                          </p:cTn>
                        </p:par>
                        <p:par>
                          <p:cTn id="596" fill="hold">
                            <p:stCondLst>
                              <p:cond delay="95200"/>
                            </p:stCondLst>
                            <p:childTnLst>
                              <p:par>
                                <p:cTn id="597" presetID="1" presetClass="entr" presetSubtype="0" fill="hold" grpId="0" nodeType="afterEffect">
                                  <p:stCondLst>
                                    <p:cond delay="0"/>
                                  </p:stCondLst>
                                  <p:childTnLst>
                                    <p:set>
                                      <p:cBhvr>
                                        <p:cTn id="598" dur="1" fill="hold">
                                          <p:stCondLst>
                                            <p:cond delay="0"/>
                                          </p:stCondLst>
                                        </p:cTn>
                                        <p:tgtEl>
                                          <p:spTgt spid="121"/>
                                        </p:tgtEl>
                                        <p:attrNameLst>
                                          <p:attrName>style.visibility</p:attrName>
                                        </p:attrNameLst>
                                      </p:cBhvr>
                                      <p:to>
                                        <p:strVal val="visible"/>
                                      </p:to>
                                    </p:set>
                                  </p:childTnLst>
                                </p:cTn>
                              </p:par>
                            </p:childTnLst>
                          </p:cTn>
                        </p:par>
                        <p:par>
                          <p:cTn id="599" fill="hold">
                            <p:stCondLst>
                              <p:cond delay="95200"/>
                            </p:stCondLst>
                            <p:childTnLst>
                              <p:par>
                                <p:cTn id="600" presetID="1" presetClass="exit" presetSubtype="0" fill="hold" grpId="1" nodeType="afterEffect">
                                  <p:stCondLst>
                                    <p:cond delay="1000"/>
                                  </p:stCondLst>
                                  <p:childTnLst>
                                    <p:set>
                                      <p:cBhvr>
                                        <p:cTn id="601" dur="1" fill="hold">
                                          <p:stCondLst>
                                            <p:cond delay="0"/>
                                          </p:stCondLst>
                                        </p:cTn>
                                        <p:tgtEl>
                                          <p:spTgt spid="121"/>
                                        </p:tgtEl>
                                        <p:attrNameLst>
                                          <p:attrName>style.visibility</p:attrName>
                                        </p:attrNameLst>
                                      </p:cBhvr>
                                      <p:to>
                                        <p:strVal val="hidden"/>
                                      </p:to>
                                    </p:set>
                                  </p:childTnLst>
                                </p:cTn>
                              </p:par>
                            </p:childTnLst>
                          </p:cTn>
                        </p:par>
                        <p:par>
                          <p:cTn id="602" fill="hold">
                            <p:stCondLst>
                              <p:cond delay="96200"/>
                            </p:stCondLst>
                            <p:childTnLst>
                              <p:par>
                                <p:cTn id="603" presetID="1" presetClass="entr" presetSubtype="0" fill="hold" grpId="0" nodeType="afterEffect">
                                  <p:stCondLst>
                                    <p:cond delay="0"/>
                                  </p:stCondLst>
                                  <p:childTnLst>
                                    <p:set>
                                      <p:cBhvr>
                                        <p:cTn id="604" dur="1" fill="hold">
                                          <p:stCondLst>
                                            <p:cond delay="0"/>
                                          </p:stCondLst>
                                        </p:cTn>
                                        <p:tgtEl>
                                          <p:spTgt spid="122"/>
                                        </p:tgtEl>
                                        <p:attrNameLst>
                                          <p:attrName>style.visibility</p:attrName>
                                        </p:attrNameLst>
                                      </p:cBhvr>
                                      <p:to>
                                        <p:strVal val="visible"/>
                                      </p:to>
                                    </p:set>
                                  </p:childTnLst>
                                </p:cTn>
                              </p:par>
                            </p:childTnLst>
                          </p:cTn>
                        </p:par>
                        <p:par>
                          <p:cTn id="605" fill="hold">
                            <p:stCondLst>
                              <p:cond delay="96200"/>
                            </p:stCondLst>
                            <p:childTnLst>
                              <p:par>
                                <p:cTn id="606" presetID="1" presetClass="exit" presetSubtype="0" fill="hold" grpId="1" nodeType="afterEffect">
                                  <p:stCondLst>
                                    <p:cond delay="1000"/>
                                  </p:stCondLst>
                                  <p:childTnLst>
                                    <p:set>
                                      <p:cBhvr>
                                        <p:cTn id="607" dur="1" fill="hold">
                                          <p:stCondLst>
                                            <p:cond delay="0"/>
                                          </p:stCondLst>
                                        </p:cTn>
                                        <p:tgtEl>
                                          <p:spTgt spid="122"/>
                                        </p:tgtEl>
                                        <p:attrNameLst>
                                          <p:attrName>style.visibility</p:attrName>
                                        </p:attrNameLst>
                                      </p:cBhvr>
                                      <p:to>
                                        <p:strVal val="hidden"/>
                                      </p:to>
                                    </p:set>
                                  </p:childTnLst>
                                </p:cTn>
                              </p:par>
                            </p:childTnLst>
                          </p:cTn>
                        </p:par>
                        <p:par>
                          <p:cTn id="608" fill="hold">
                            <p:stCondLst>
                              <p:cond delay="97200"/>
                            </p:stCondLst>
                            <p:childTnLst>
                              <p:par>
                                <p:cTn id="609" presetID="1" presetClass="entr" presetSubtype="0" fill="hold" grpId="0" nodeType="afterEffect">
                                  <p:stCondLst>
                                    <p:cond delay="0"/>
                                  </p:stCondLst>
                                  <p:childTnLst>
                                    <p:set>
                                      <p:cBhvr>
                                        <p:cTn id="610" dur="1" fill="hold">
                                          <p:stCondLst>
                                            <p:cond delay="0"/>
                                          </p:stCondLst>
                                        </p:cTn>
                                        <p:tgtEl>
                                          <p:spTgt spid="123"/>
                                        </p:tgtEl>
                                        <p:attrNameLst>
                                          <p:attrName>style.visibility</p:attrName>
                                        </p:attrNameLst>
                                      </p:cBhvr>
                                      <p:to>
                                        <p:strVal val="visible"/>
                                      </p:to>
                                    </p:set>
                                  </p:childTnLst>
                                </p:cTn>
                              </p:par>
                            </p:childTnLst>
                          </p:cTn>
                        </p:par>
                        <p:par>
                          <p:cTn id="611" fill="hold">
                            <p:stCondLst>
                              <p:cond delay="97200"/>
                            </p:stCondLst>
                            <p:childTnLst>
                              <p:par>
                                <p:cTn id="612" presetID="1" presetClass="exit" presetSubtype="0" fill="hold" grpId="1" nodeType="afterEffect">
                                  <p:stCondLst>
                                    <p:cond delay="1000"/>
                                  </p:stCondLst>
                                  <p:childTnLst>
                                    <p:set>
                                      <p:cBhvr>
                                        <p:cTn id="613" dur="1" fill="hold">
                                          <p:stCondLst>
                                            <p:cond delay="0"/>
                                          </p:stCondLst>
                                        </p:cTn>
                                        <p:tgtEl>
                                          <p:spTgt spid="123"/>
                                        </p:tgtEl>
                                        <p:attrNameLst>
                                          <p:attrName>style.visibility</p:attrName>
                                        </p:attrNameLst>
                                      </p:cBhvr>
                                      <p:to>
                                        <p:strVal val="hidden"/>
                                      </p:to>
                                    </p:set>
                                  </p:childTnLst>
                                </p:cTn>
                              </p:par>
                            </p:childTnLst>
                          </p:cTn>
                        </p:par>
                        <p:par>
                          <p:cTn id="614" fill="hold">
                            <p:stCondLst>
                              <p:cond delay="98200"/>
                            </p:stCondLst>
                            <p:childTnLst>
                              <p:par>
                                <p:cTn id="615" presetID="1" presetClass="entr" presetSubtype="0" fill="hold" grpId="0" nodeType="afterEffect">
                                  <p:stCondLst>
                                    <p:cond delay="0"/>
                                  </p:stCondLst>
                                  <p:childTnLst>
                                    <p:set>
                                      <p:cBhvr>
                                        <p:cTn id="616" dur="1" fill="hold">
                                          <p:stCondLst>
                                            <p:cond delay="0"/>
                                          </p:stCondLst>
                                        </p:cTn>
                                        <p:tgtEl>
                                          <p:spTgt spid="124"/>
                                        </p:tgtEl>
                                        <p:attrNameLst>
                                          <p:attrName>style.visibility</p:attrName>
                                        </p:attrNameLst>
                                      </p:cBhvr>
                                      <p:to>
                                        <p:strVal val="visible"/>
                                      </p:to>
                                    </p:set>
                                  </p:childTnLst>
                                </p:cTn>
                              </p:par>
                            </p:childTnLst>
                          </p:cTn>
                        </p:par>
                        <p:par>
                          <p:cTn id="617" fill="hold">
                            <p:stCondLst>
                              <p:cond delay="98200"/>
                            </p:stCondLst>
                            <p:childTnLst>
                              <p:par>
                                <p:cTn id="618" presetID="1" presetClass="exit" presetSubtype="0" fill="hold" grpId="1" nodeType="afterEffect">
                                  <p:stCondLst>
                                    <p:cond delay="1000"/>
                                  </p:stCondLst>
                                  <p:childTnLst>
                                    <p:set>
                                      <p:cBhvr>
                                        <p:cTn id="619" dur="1" fill="hold">
                                          <p:stCondLst>
                                            <p:cond delay="0"/>
                                          </p:stCondLst>
                                        </p:cTn>
                                        <p:tgtEl>
                                          <p:spTgt spid="124"/>
                                        </p:tgtEl>
                                        <p:attrNameLst>
                                          <p:attrName>style.visibility</p:attrName>
                                        </p:attrNameLst>
                                      </p:cBhvr>
                                      <p:to>
                                        <p:strVal val="hidden"/>
                                      </p:to>
                                    </p:set>
                                  </p:childTnLst>
                                </p:cTn>
                              </p:par>
                            </p:childTnLst>
                          </p:cTn>
                        </p:par>
                        <p:par>
                          <p:cTn id="620" fill="hold">
                            <p:stCondLst>
                              <p:cond delay="99200"/>
                            </p:stCondLst>
                            <p:childTnLst>
                              <p:par>
                                <p:cTn id="621" presetID="1" presetClass="entr" presetSubtype="0" fill="hold" grpId="0" nodeType="afterEffect">
                                  <p:stCondLst>
                                    <p:cond delay="0"/>
                                  </p:stCondLst>
                                  <p:childTnLst>
                                    <p:set>
                                      <p:cBhvr>
                                        <p:cTn id="622" dur="1" fill="hold">
                                          <p:stCondLst>
                                            <p:cond delay="0"/>
                                          </p:stCondLst>
                                        </p:cTn>
                                        <p:tgtEl>
                                          <p:spTgt spid="125"/>
                                        </p:tgtEl>
                                        <p:attrNameLst>
                                          <p:attrName>style.visibility</p:attrName>
                                        </p:attrNameLst>
                                      </p:cBhvr>
                                      <p:to>
                                        <p:strVal val="visible"/>
                                      </p:to>
                                    </p:set>
                                  </p:childTnLst>
                                </p:cTn>
                              </p:par>
                            </p:childTnLst>
                          </p:cTn>
                        </p:par>
                        <p:par>
                          <p:cTn id="623" fill="hold">
                            <p:stCondLst>
                              <p:cond delay="99200"/>
                            </p:stCondLst>
                            <p:childTnLst>
                              <p:par>
                                <p:cTn id="624" presetID="1" presetClass="exit" presetSubtype="0" fill="hold" grpId="1" nodeType="afterEffect">
                                  <p:stCondLst>
                                    <p:cond delay="1000"/>
                                  </p:stCondLst>
                                  <p:childTnLst>
                                    <p:set>
                                      <p:cBhvr>
                                        <p:cTn id="625" dur="1" fill="hold">
                                          <p:stCondLst>
                                            <p:cond delay="0"/>
                                          </p:stCondLst>
                                        </p:cTn>
                                        <p:tgtEl>
                                          <p:spTgt spid="125"/>
                                        </p:tgtEl>
                                        <p:attrNameLst>
                                          <p:attrName>style.visibility</p:attrName>
                                        </p:attrNameLst>
                                      </p:cBhvr>
                                      <p:to>
                                        <p:strVal val="hidden"/>
                                      </p:to>
                                    </p:set>
                                  </p:childTnLst>
                                </p:cTn>
                              </p:par>
                            </p:childTnLst>
                          </p:cTn>
                        </p:par>
                        <p:par>
                          <p:cTn id="626" fill="hold">
                            <p:stCondLst>
                              <p:cond delay="100200"/>
                            </p:stCondLst>
                            <p:childTnLst>
                              <p:par>
                                <p:cTn id="627" presetID="1" presetClass="entr" presetSubtype="0" fill="hold" grpId="0" nodeType="afterEffect">
                                  <p:stCondLst>
                                    <p:cond delay="0"/>
                                  </p:stCondLst>
                                  <p:childTnLst>
                                    <p:set>
                                      <p:cBhvr>
                                        <p:cTn id="628" dur="1" fill="hold">
                                          <p:stCondLst>
                                            <p:cond delay="0"/>
                                          </p:stCondLst>
                                        </p:cTn>
                                        <p:tgtEl>
                                          <p:spTgt spid="126"/>
                                        </p:tgtEl>
                                        <p:attrNameLst>
                                          <p:attrName>style.visibility</p:attrName>
                                        </p:attrNameLst>
                                      </p:cBhvr>
                                      <p:to>
                                        <p:strVal val="visible"/>
                                      </p:to>
                                    </p:set>
                                  </p:childTnLst>
                                </p:cTn>
                              </p:par>
                            </p:childTnLst>
                          </p:cTn>
                        </p:par>
                        <p:par>
                          <p:cTn id="629" fill="hold">
                            <p:stCondLst>
                              <p:cond delay="100200"/>
                            </p:stCondLst>
                            <p:childTnLst>
                              <p:par>
                                <p:cTn id="630" presetID="1" presetClass="exit" presetSubtype="0" fill="hold" grpId="1" nodeType="afterEffect">
                                  <p:stCondLst>
                                    <p:cond delay="1000"/>
                                  </p:stCondLst>
                                  <p:childTnLst>
                                    <p:set>
                                      <p:cBhvr>
                                        <p:cTn id="631" dur="1" fill="hold">
                                          <p:stCondLst>
                                            <p:cond delay="0"/>
                                          </p:stCondLst>
                                        </p:cTn>
                                        <p:tgtEl>
                                          <p:spTgt spid="126"/>
                                        </p:tgtEl>
                                        <p:attrNameLst>
                                          <p:attrName>style.visibility</p:attrName>
                                        </p:attrNameLst>
                                      </p:cBhvr>
                                      <p:to>
                                        <p:strVal val="hidden"/>
                                      </p:to>
                                    </p:set>
                                  </p:childTnLst>
                                </p:cTn>
                              </p:par>
                            </p:childTnLst>
                          </p:cTn>
                        </p:par>
                        <p:par>
                          <p:cTn id="632" fill="hold">
                            <p:stCondLst>
                              <p:cond delay="101200"/>
                            </p:stCondLst>
                            <p:childTnLst>
                              <p:par>
                                <p:cTn id="633" presetID="1" presetClass="entr" presetSubtype="0" fill="hold" grpId="0" nodeType="afterEffect">
                                  <p:stCondLst>
                                    <p:cond delay="0"/>
                                  </p:stCondLst>
                                  <p:childTnLst>
                                    <p:set>
                                      <p:cBhvr>
                                        <p:cTn id="634" dur="1" fill="hold">
                                          <p:stCondLst>
                                            <p:cond delay="0"/>
                                          </p:stCondLst>
                                        </p:cTn>
                                        <p:tgtEl>
                                          <p:spTgt spid="137"/>
                                        </p:tgtEl>
                                        <p:attrNameLst>
                                          <p:attrName>style.visibility</p:attrName>
                                        </p:attrNameLst>
                                      </p:cBhvr>
                                      <p:to>
                                        <p:strVal val="visible"/>
                                      </p:to>
                                    </p:set>
                                  </p:childTnLst>
                                </p:cTn>
                              </p:par>
                            </p:childTnLst>
                          </p:cTn>
                        </p:par>
                        <p:par>
                          <p:cTn id="635" fill="hold">
                            <p:stCondLst>
                              <p:cond delay="101200"/>
                            </p:stCondLst>
                            <p:childTnLst>
                              <p:par>
                                <p:cTn id="636" presetID="1" presetClass="exit" presetSubtype="0" fill="hold" grpId="1" nodeType="afterEffect">
                                  <p:stCondLst>
                                    <p:cond delay="1000"/>
                                  </p:stCondLst>
                                  <p:childTnLst>
                                    <p:set>
                                      <p:cBhvr>
                                        <p:cTn id="637" dur="1" fill="hold">
                                          <p:stCondLst>
                                            <p:cond delay="0"/>
                                          </p:stCondLst>
                                        </p:cTn>
                                        <p:tgtEl>
                                          <p:spTgt spid="137"/>
                                        </p:tgtEl>
                                        <p:attrNameLst>
                                          <p:attrName>style.visibility</p:attrName>
                                        </p:attrNameLst>
                                      </p:cBhvr>
                                      <p:to>
                                        <p:strVal val="hidden"/>
                                      </p:to>
                                    </p:set>
                                  </p:childTnLst>
                                </p:cTn>
                              </p:par>
                            </p:childTnLst>
                          </p:cTn>
                        </p:par>
                        <p:par>
                          <p:cTn id="638" fill="hold">
                            <p:stCondLst>
                              <p:cond delay="102200"/>
                            </p:stCondLst>
                            <p:childTnLst>
                              <p:par>
                                <p:cTn id="639" presetID="1" presetClass="entr" presetSubtype="0" fill="hold" grpId="0" nodeType="afterEffect">
                                  <p:stCondLst>
                                    <p:cond delay="0"/>
                                  </p:stCondLst>
                                  <p:childTnLst>
                                    <p:set>
                                      <p:cBhvr>
                                        <p:cTn id="640" dur="1" fill="hold">
                                          <p:stCondLst>
                                            <p:cond delay="0"/>
                                          </p:stCondLst>
                                        </p:cTn>
                                        <p:tgtEl>
                                          <p:spTgt spid="128"/>
                                        </p:tgtEl>
                                        <p:attrNameLst>
                                          <p:attrName>style.visibility</p:attrName>
                                        </p:attrNameLst>
                                      </p:cBhvr>
                                      <p:to>
                                        <p:strVal val="visible"/>
                                      </p:to>
                                    </p:set>
                                  </p:childTnLst>
                                </p:cTn>
                              </p:par>
                            </p:childTnLst>
                          </p:cTn>
                        </p:par>
                        <p:par>
                          <p:cTn id="641" fill="hold">
                            <p:stCondLst>
                              <p:cond delay="102200"/>
                            </p:stCondLst>
                            <p:childTnLst>
                              <p:par>
                                <p:cTn id="642" presetID="1" presetClass="exit" presetSubtype="0" fill="hold" grpId="1" nodeType="afterEffect">
                                  <p:stCondLst>
                                    <p:cond delay="1000"/>
                                  </p:stCondLst>
                                  <p:childTnLst>
                                    <p:set>
                                      <p:cBhvr>
                                        <p:cTn id="643" dur="1" fill="hold">
                                          <p:stCondLst>
                                            <p:cond delay="0"/>
                                          </p:stCondLst>
                                        </p:cTn>
                                        <p:tgtEl>
                                          <p:spTgt spid="128"/>
                                        </p:tgtEl>
                                        <p:attrNameLst>
                                          <p:attrName>style.visibility</p:attrName>
                                        </p:attrNameLst>
                                      </p:cBhvr>
                                      <p:to>
                                        <p:strVal val="hidden"/>
                                      </p:to>
                                    </p:set>
                                  </p:childTnLst>
                                </p:cTn>
                              </p:par>
                            </p:childTnLst>
                          </p:cTn>
                        </p:par>
                        <p:par>
                          <p:cTn id="644" fill="hold">
                            <p:stCondLst>
                              <p:cond delay="103200"/>
                            </p:stCondLst>
                            <p:childTnLst>
                              <p:par>
                                <p:cTn id="645" presetID="1" presetClass="entr" presetSubtype="0" fill="hold" grpId="0" nodeType="afterEffect">
                                  <p:stCondLst>
                                    <p:cond delay="0"/>
                                  </p:stCondLst>
                                  <p:childTnLst>
                                    <p:set>
                                      <p:cBhvr>
                                        <p:cTn id="646" dur="1" fill="hold">
                                          <p:stCondLst>
                                            <p:cond delay="0"/>
                                          </p:stCondLst>
                                        </p:cTn>
                                        <p:tgtEl>
                                          <p:spTgt spid="129"/>
                                        </p:tgtEl>
                                        <p:attrNameLst>
                                          <p:attrName>style.visibility</p:attrName>
                                        </p:attrNameLst>
                                      </p:cBhvr>
                                      <p:to>
                                        <p:strVal val="visible"/>
                                      </p:to>
                                    </p:set>
                                  </p:childTnLst>
                                </p:cTn>
                              </p:par>
                            </p:childTnLst>
                          </p:cTn>
                        </p:par>
                        <p:par>
                          <p:cTn id="647" fill="hold">
                            <p:stCondLst>
                              <p:cond delay="103200"/>
                            </p:stCondLst>
                            <p:childTnLst>
                              <p:par>
                                <p:cTn id="648" presetID="1" presetClass="exit" presetSubtype="0" fill="hold" grpId="1" nodeType="afterEffect">
                                  <p:stCondLst>
                                    <p:cond delay="1000"/>
                                  </p:stCondLst>
                                  <p:childTnLst>
                                    <p:set>
                                      <p:cBhvr>
                                        <p:cTn id="649" dur="1" fill="hold">
                                          <p:stCondLst>
                                            <p:cond delay="0"/>
                                          </p:stCondLst>
                                        </p:cTn>
                                        <p:tgtEl>
                                          <p:spTgt spid="129"/>
                                        </p:tgtEl>
                                        <p:attrNameLst>
                                          <p:attrName>style.visibility</p:attrName>
                                        </p:attrNameLst>
                                      </p:cBhvr>
                                      <p:to>
                                        <p:strVal val="hidden"/>
                                      </p:to>
                                    </p:set>
                                  </p:childTnLst>
                                </p:cTn>
                              </p:par>
                            </p:childTnLst>
                          </p:cTn>
                        </p:par>
                        <p:par>
                          <p:cTn id="650" fill="hold">
                            <p:stCondLst>
                              <p:cond delay="104200"/>
                            </p:stCondLst>
                            <p:childTnLst>
                              <p:par>
                                <p:cTn id="651" presetID="1" presetClass="entr" presetSubtype="0" fill="hold" grpId="0" nodeType="afterEffect">
                                  <p:stCondLst>
                                    <p:cond delay="0"/>
                                  </p:stCondLst>
                                  <p:childTnLst>
                                    <p:set>
                                      <p:cBhvr>
                                        <p:cTn id="652" dur="1" fill="hold">
                                          <p:stCondLst>
                                            <p:cond delay="0"/>
                                          </p:stCondLst>
                                        </p:cTn>
                                        <p:tgtEl>
                                          <p:spTgt spid="130"/>
                                        </p:tgtEl>
                                        <p:attrNameLst>
                                          <p:attrName>style.visibility</p:attrName>
                                        </p:attrNameLst>
                                      </p:cBhvr>
                                      <p:to>
                                        <p:strVal val="visible"/>
                                      </p:to>
                                    </p:set>
                                  </p:childTnLst>
                                </p:cTn>
                              </p:par>
                            </p:childTnLst>
                          </p:cTn>
                        </p:par>
                        <p:par>
                          <p:cTn id="653" fill="hold">
                            <p:stCondLst>
                              <p:cond delay="104200"/>
                            </p:stCondLst>
                            <p:childTnLst>
                              <p:par>
                                <p:cTn id="654" presetID="1" presetClass="exit" presetSubtype="0" fill="hold" grpId="1" nodeType="afterEffect">
                                  <p:stCondLst>
                                    <p:cond delay="1000"/>
                                  </p:stCondLst>
                                  <p:childTnLst>
                                    <p:set>
                                      <p:cBhvr>
                                        <p:cTn id="655" dur="1" fill="hold">
                                          <p:stCondLst>
                                            <p:cond delay="0"/>
                                          </p:stCondLst>
                                        </p:cTn>
                                        <p:tgtEl>
                                          <p:spTgt spid="130"/>
                                        </p:tgtEl>
                                        <p:attrNameLst>
                                          <p:attrName>style.visibility</p:attrName>
                                        </p:attrNameLst>
                                      </p:cBhvr>
                                      <p:to>
                                        <p:strVal val="hidden"/>
                                      </p:to>
                                    </p:set>
                                  </p:childTnLst>
                                </p:cTn>
                              </p:par>
                            </p:childTnLst>
                          </p:cTn>
                        </p:par>
                        <p:par>
                          <p:cTn id="656" fill="hold">
                            <p:stCondLst>
                              <p:cond delay="105200"/>
                            </p:stCondLst>
                            <p:childTnLst>
                              <p:par>
                                <p:cTn id="657" presetID="1" presetClass="entr" presetSubtype="0" fill="hold" grpId="0" nodeType="afterEffect">
                                  <p:stCondLst>
                                    <p:cond delay="0"/>
                                  </p:stCondLst>
                                  <p:childTnLst>
                                    <p:set>
                                      <p:cBhvr>
                                        <p:cTn id="658" dur="1" fill="hold">
                                          <p:stCondLst>
                                            <p:cond delay="0"/>
                                          </p:stCondLst>
                                        </p:cTn>
                                        <p:tgtEl>
                                          <p:spTgt spid="131"/>
                                        </p:tgtEl>
                                        <p:attrNameLst>
                                          <p:attrName>style.visibility</p:attrName>
                                        </p:attrNameLst>
                                      </p:cBhvr>
                                      <p:to>
                                        <p:strVal val="visible"/>
                                      </p:to>
                                    </p:set>
                                  </p:childTnLst>
                                </p:cTn>
                              </p:par>
                            </p:childTnLst>
                          </p:cTn>
                        </p:par>
                        <p:par>
                          <p:cTn id="659" fill="hold">
                            <p:stCondLst>
                              <p:cond delay="105200"/>
                            </p:stCondLst>
                            <p:childTnLst>
                              <p:par>
                                <p:cTn id="660" presetID="1" presetClass="exit" presetSubtype="0" fill="hold" grpId="1" nodeType="afterEffect">
                                  <p:stCondLst>
                                    <p:cond delay="1000"/>
                                  </p:stCondLst>
                                  <p:childTnLst>
                                    <p:set>
                                      <p:cBhvr>
                                        <p:cTn id="661" dur="1" fill="hold">
                                          <p:stCondLst>
                                            <p:cond delay="0"/>
                                          </p:stCondLst>
                                        </p:cTn>
                                        <p:tgtEl>
                                          <p:spTgt spid="131"/>
                                        </p:tgtEl>
                                        <p:attrNameLst>
                                          <p:attrName>style.visibility</p:attrName>
                                        </p:attrNameLst>
                                      </p:cBhvr>
                                      <p:to>
                                        <p:strVal val="hidden"/>
                                      </p:to>
                                    </p:set>
                                  </p:childTnLst>
                                </p:cTn>
                              </p:par>
                            </p:childTnLst>
                          </p:cTn>
                        </p:par>
                        <p:par>
                          <p:cTn id="662" fill="hold">
                            <p:stCondLst>
                              <p:cond delay="106200"/>
                            </p:stCondLst>
                            <p:childTnLst>
                              <p:par>
                                <p:cTn id="663" presetID="1" presetClass="entr" presetSubtype="0" fill="hold" grpId="0" nodeType="afterEffect">
                                  <p:stCondLst>
                                    <p:cond delay="0"/>
                                  </p:stCondLst>
                                  <p:childTnLst>
                                    <p:set>
                                      <p:cBhvr>
                                        <p:cTn id="664" dur="1" fill="hold">
                                          <p:stCondLst>
                                            <p:cond delay="0"/>
                                          </p:stCondLst>
                                        </p:cTn>
                                        <p:tgtEl>
                                          <p:spTgt spid="132"/>
                                        </p:tgtEl>
                                        <p:attrNameLst>
                                          <p:attrName>style.visibility</p:attrName>
                                        </p:attrNameLst>
                                      </p:cBhvr>
                                      <p:to>
                                        <p:strVal val="visible"/>
                                      </p:to>
                                    </p:set>
                                  </p:childTnLst>
                                </p:cTn>
                              </p:par>
                            </p:childTnLst>
                          </p:cTn>
                        </p:par>
                        <p:par>
                          <p:cTn id="665" fill="hold">
                            <p:stCondLst>
                              <p:cond delay="106200"/>
                            </p:stCondLst>
                            <p:childTnLst>
                              <p:par>
                                <p:cTn id="666" presetID="1" presetClass="exit" presetSubtype="0" fill="hold" grpId="1" nodeType="afterEffect">
                                  <p:stCondLst>
                                    <p:cond delay="1000"/>
                                  </p:stCondLst>
                                  <p:childTnLst>
                                    <p:set>
                                      <p:cBhvr>
                                        <p:cTn id="667" dur="1" fill="hold">
                                          <p:stCondLst>
                                            <p:cond delay="0"/>
                                          </p:stCondLst>
                                        </p:cTn>
                                        <p:tgtEl>
                                          <p:spTgt spid="132"/>
                                        </p:tgtEl>
                                        <p:attrNameLst>
                                          <p:attrName>style.visibility</p:attrName>
                                        </p:attrNameLst>
                                      </p:cBhvr>
                                      <p:to>
                                        <p:strVal val="hidden"/>
                                      </p:to>
                                    </p:set>
                                  </p:childTnLst>
                                </p:cTn>
                              </p:par>
                            </p:childTnLst>
                          </p:cTn>
                        </p:par>
                        <p:par>
                          <p:cTn id="668" fill="hold">
                            <p:stCondLst>
                              <p:cond delay="107200"/>
                            </p:stCondLst>
                            <p:childTnLst>
                              <p:par>
                                <p:cTn id="669" presetID="1" presetClass="entr" presetSubtype="0" fill="hold" grpId="0" nodeType="afterEffect">
                                  <p:stCondLst>
                                    <p:cond delay="0"/>
                                  </p:stCondLst>
                                  <p:childTnLst>
                                    <p:set>
                                      <p:cBhvr>
                                        <p:cTn id="670" dur="1" fill="hold">
                                          <p:stCondLst>
                                            <p:cond delay="0"/>
                                          </p:stCondLst>
                                        </p:cTn>
                                        <p:tgtEl>
                                          <p:spTgt spid="133"/>
                                        </p:tgtEl>
                                        <p:attrNameLst>
                                          <p:attrName>style.visibility</p:attrName>
                                        </p:attrNameLst>
                                      </p:cBhvr>
                                      <p:to>
                                        <p:strVal val="visible"/>
                                      </p:to>
                                    </p:set>
                                  </p:childTnLst>
                                </p:cTn>
                              </p:par>
                            </p:childTnLst>
                          </p:cTn>
                        </p:par>
                        <p:par>
                          <p:cTn id="671" fill="hold">
                            <p:stCondLst>
                              <p:cond delay="107200"/>
                            </p:stCondLst>
                            <p:childTnLst>
                              <p:par>
                                <p:cTn id="672" presetID="1" presetClass="exit" presetSubtype="0" fill="hold" grpId="1" nodeType="afterEffect">
                                  <p:stCondLst>
                                    <p:cond delay="1000"/>
                                  </p:stCondLst>
                                  <p:childTnLst>
                                    <p:set>
                                      <p:cBhvr>
                                        <p:cTn id="673" dur="1" fill="hold">
                                          <p:stCondLst>
                                            <p:cond delay="0"/>
                                          </p:stCondLst>
                                        </p:cTn>
                                        <p:tgtEl>
                                          <p:spTgt spid="133"/>
                                        </p:tgtEl>
                                        <p:attrNameLst>
                                          <p:attrName>style.visibility</p:attrName>
                                        </p:attrNameLst>
                                      </p:cBhvr>
                                      <p:to>
                                        <p:strVal val="hidden"/>
                                      </p:to>
                                    </p:set>
                                  </p:childTnLst>
                                </p:cTn>
                              </p:par>
                            </p:childTnLst>
                          </p:cTn>
                        </p:par>
                        <p:par>
                          <p:cTn id="674" fill="hold">
                            <p:stCondLst>
                              <p:cond delay="108200"/>
                            </p:stCondLst>
                            <p:childTnLst>
                              <p:par>
                                <p:cTn id="675" presetID="1" presetClass="entr" presetSubtype="0" fill="hold" grpId="0" nodeType="afterEffect">
                                  <p:stCondLst>
                                    <p:cond delay="0"/>
                                  </p:stCondLst>
                                  <p:childTnLst>
                                    <p:set>
                                      <p:cBhvr>
                                        <p:cTn id="676" dur="1" fill="hold">
                                          <p:stCondLst>
                                            <p:cond delay="0"/>
                                          </p:stCondLst>
                                        </p:cTn>
                                        <p:tgtEl>
                                          <p:spTgt spid="134"/>
                                        </p:tgtEl>
                                        <p:attrNameLst>
                                          <p:attrName>style.visibility</p:attrName>
                                        </p:attrNameLst>
                                      </p:cBhvr>
                                      <p:to>
                                        <p:strVal val="visible"/>
                                      </p:to>
                                    </p:set>
                                  </p:childTnLst>
                                </p:cTn>
                              </p:par>
                            </p:childTnLst>
                          </p:cTn>
                        </p:par>
                        <p:par>
                          <p:cTn id="677" fill="hold">
                            <p:stCondLst>
                              <p:cond delay="108200"/>
                            </p:stCondLst>
                            <p:childTnLst>
                              <p:par>
                                <p:cTn id="678" presetID="1" presetClass="exit" presetSubtype="0" fill="hold" grpId="1" nodeType="afterEffect">
                                  <p:stCondLst>
                                    <p:cond delay="1000"/>
                                  </p:stCondLst>
                                  <p:childTnLst>
                                    <p:set>
                                      <p:cBhvr>
                                        <p:cTn id="679" dur="1" fill="hold">
                                          <p:stCondLst>
                                            <p:cond delay="0"/>
                                          </p:stCondLst>
                                        </p:cTn>
                                        <p:tgtEl>
                                          <p:spTgt spid="134"/>
                                        </p:tgtEl>
                                        <p:attrNameLst>
                                          <p:attrName>style.visibility</p:attrName>
                                        </p:attrNameLst>
                                      </p:cBhvr>
                                      <p:to>
                                        <p:strVal val="hidden"/>
                                      </p:to>
                                    </p:set>
                                  </p:childTnLst>
                                </p:cTn>
                              </p:par>
                            </p:childTnLst>
                          </p:cTn>
                        </p:par>
                        <p:par>
                          <p:cTn id="680" fill="hold">
                            <p:stCondLst>
                              <p:cond delay="109200"/>
                            </p:stCondLst>
                            <p:childTnLst>
                              <p:par>
                                <p:cTn id="681" presetID="1" presetClass="entr" presetSubtype="0" fill="hold" grpId="0" nodeType="afterEffect">
                                  <p:stCondLst>
                                    <p:cond delay="0"/>
                                  </p:stCondLst>
                                  <p:childTnLst>
                                    <p:set>
                                      <p:cBhvr>
                                        <p:cTn id="682" dur="1" fill="hold">
                                          <p:stCondLst>
                                            <p:cond delay="0"/>
                                          </p:stCondLst>
                                        </p:cTn>
                                        <p:tgtEl>
                                          <p:spTgt spid="135"/>
                                        </p:tgtEl>
                                        <p:attrNameLst>
                                          <p:attrName>style.visibility</p:attrName>
                                        </p:attrNameLst>
                                      </p:cBhvr>
                                      <p:to>
                                        <p:strVal val="visible"/>
                                      </p:to>
                                    </p:set>
                                  </p:childTnLst>
                                </p:cTn>
                              </p:par>
                            </p:childTnLst>
                          </p:cTn>
                        </p:par>
                        <p:par>
                          <p:cTn id="683" fill="hold">
                            <p:stCondLst>
                              <p:cond delay="109200"/>
                            </p:stCondLst>
                            <p:childTnLst>
                              <p:par>
                                <p:cTn id="684" presetID="1" presetClass="exit" presetSubtype="0" fill="hold" grpId="1" nodeType="afterEffect">
                                  <p:stCondLst>
                                    <p:cond delay="1000"/>
                                  </p:stCondLst>
                                  <p:childTnLst>
                                    <p:set>
                                      <p:cBhvr>
                                        <p:cTn id="685" dur="1" fill="hold">
                                          <p:stCondLst>
                                            <p:cond delay="0"/>
                                          </p:stCondLst>
                                        </p:cTn>
                                        <p:tgtEl>
                                          <p:spTgt spid="135"/>
                                        </p:tgtEl>
                                        <p:attrNameLst>
                                          <p:attrName>style.visibility</p:attrName>
                                        </p:attrNameLst>
                                      </p:cBhvr>
                                      <p:to>
                                        <p:strVal val="hidden"/>
                                      </p:to>
                                    </p:set>
                                  </p:childTnLst>
                                </p:cTn>
                              </p:par>
                            </p:childTnLst>
                          </p:cTn>
                        </p:par>
                        <p:par>
                          <p:cTn id="686" fill="hold">
                            <p:stCondLst>
                              <p:cond delay="110200"/>
                            </p:stCondLst>
                            <p:childTnLst>
                              <p:par>
                                <p:cTn id="687" presetID="1" presetClass="entr" presetSubtype="0" fill="hold" grpId="0" nodeType="afterEffect">
                                  <p:stCondLst>
                                    <p:cond delay="0"/>
                                  </p:stCondLst>
                                  <p:childTnLst>
                                    <p:set>
                                      <p:cBhvr>
                                        <p:cTn id="688" dur="1" fill="hold">
                                          <p:stCondLst>
                                            <p:cond delay="0"/>
                                          </p:stCondLst>
                                        </p:cTn>
                                        <p:tgtEl>
                                          <p:spTgt spid="136"/>
                                        </p:tgtEl>
                                        <p:attrNameLst>
                                          <p:attrName>style.visibility</p:attrName>
                                        </p:attrNameLst>
                                      </p:cBhvr>
                                      <p:to>
                                        <p:strVal val="visible"/>
                                      </p:to>
                                    </p:set>
                                  </p:childTnLst>
                                </p:cTn>
                              </p:par>
                            </p:childTnLst>
                          </p:cTn>
                        </p:par>
                        <p:par>
                          <p:cTn id="689" fill="hold">
                            <p:stCondLst>
                              <p:cond delay="110200"/>
                            </p:stCondLst>
                            <p:childTnLst>
                              <p:par>
                                <p:cTn id="690" presetID="1" presetClass="exit" presetSubtype="0" fill="hold" grpId="1" nodeType="afterEffect">
                                  <p:stCondLst>
                                    <p:cond delay="1000"/>
                                  </p:stCondLst>
                                  <p:childTnLst>
                                    <p:set>
                                      <p:cBhvr>
                                        <p:cTn id="691" dur="1" fill="hold">
                                          <p:stCondLst>
                                            <p:cond delay="0"/>
                                          </p:stCondLst>
                                        </p:cTn>
                                        <p:tgtEl>
                                          <p:spTgt spid="136"/>
                                        </p:tgtEl>
                                        <p:attrNameLst>
                                          <p:attrName>style.visibility</p:attrName>
                                        </p:attrNameLst>
                                      </p:cBhvr>
                                      <p:to>
                                        <p:strVal val="hidden"/>
                                      </p:to>
                                    </p:set>
                                  </p:childTnLst>
                                </p:cTn>
                              </p:par>
                            </p:childTnLst>
                          </p:cTn>
                        </p:par>
                        <p:par>
                          <p:cTn id="692" fill="hold">
                            <p:stCondLst>
                              <p:cond delay="111200"/>
                            </p:stCondLst>
                            <p:childTnLst>
                              <p:par>
                                <p:cTn id="693" presetID="1" presetClass="entr" presetSubtype="0" fill="hold" grpId="0" nodeType="afterEffect">
                                  <p:stCondLst>
                                    <p:cond delay="0"/>
                                  </p:stCondLst>
                                  <p:childTnLst>
                                    <p:set>
                                      <p:cBhvr>
                                        <p:cTn id="694" dur="1" fill="hold">
                                          <p:stCondLst>
                                            <p:cond delay="0"/>
                                          </p:stCondLst>
                                        </p:cTn>
                                        <p:tgtEl>
                                          <p:spTgt spid="147"/>
                                        </p:tgtEl>
                                        <p:attrNameLst>
                                          <p:attrName>style.visibility</p:attrName>
                                        </p:attrNameLst>
                                      </p:cBhvr>
                                      <p:to>
                                        <p:strVal val="visible"/>
                                      </p:to>
                                    </p:set>
                                  </p:childTnLst>
                                </p:cTn>
                              </p:par>
                            </p:childTnLst>
                          </p:cTn>
                        </p:par>
                        <p:par>
                          <p:cTn id="695" fill="hold">
                            <p:stCondLst>
                              <p:cond delay="111200"/>
                            </p:stCondLst>
                            <p:childTnLst>
                              <p:par>
                                <p:cTn id="696" presetID="1" presetClass="exit" presetSubtype="0" fill="hold" grpId="1" nodeType="afterEffect">
                                  <p:stCondLst>
                                    <p:cond delay="1000"/>
                                  </p:stCondLst>
                                  <p:childTnLst>
                                    <p:set>
                                      <p:cBhvr>
                                        <p:cTn id="697" dur="1" fill="hold">
                                          <p:stCondLst>
                                            <p:cond delay="0"/>
                                          </p:stCondLst>
                                        </p:cTn>
                                        <p:tgtEl>
                                          <p:spTgt spid="147"/>
                                        </p:tgtEl>
                                        <p:attrNameLst>
                                          <p:attrName>style.visibility</p:attrName>
                                        </p:attrNameLst>
                                      </p:cBhvr>
                                      <p:to>
                                        <p:strVal val="hidden"/>
                                      </p:to>
                                    </p:set>
                                  </p:childTnLst>
                                </p:cTn>
                              </p:par>
                            </p:childTnLst>
                          </p:cTn>
                        </p:par>
                        <p:par>
                          <p:cTn id="698" fill="hold">
                            <p:stCondLst>
                              <p:cond delay="112200"/>
                            </p:stCondLst>
                            <p:childTnLst>
                              <p:par>
                                <p:cTn id="699" presetID="1" presetClass="entr" presetSubtype="0" fill="hold" grpId="0" nodeType="afterEffect">
                                  <p:stCondLst>
                                    <p:cond delay="0"/>
                                  </p:stCondLst>
                                  <p:childTnLst>
                                    <p:set>
                                      <p:cBhvr>
                                        <p:cTn id="700" dur="1" fill="hold">
                                          <p:stCondLst>
                                            <p:cond delay="0"/>
                                          </p:stCondLst>
                                        </p:cTn>
                                        <p:tgtEl>
                                          <p:spTgt spid="138"/>
                                        </p:tgtEl>
                                        <p:attrNameLst>
                                          <p:attrName>style.visibility</p:attrName>
                                        </p:attrNameLst>
                                      </p:cBhvr>
                                      <p:to>
                                        <p:strVal val="visible"/>
                                      </p:to>
                                    </p:set>
                                  </p:childTnLst>
                                </p:cTn>
                              </p:par>
                            </p:childTnLst>
                          </p:cTn>
                        </p:par>
                        <p:par>
                          <p:cTn id="701" fill="hold">
                            <p:stCondLst>
                              <p:cond delay="112200"/>
                            </p:stCondLst>
                            <p:childTnLst>
                              <p:par>
                                <p:cTn id="702" presetID="1" presetClass="exit" presetSubtype="0" fill="hold" grpId="1" nodeType="afterEffect">
                                  <p:stCondLst>
                                    <p:cond delay="1000"/>
                                  </p:stCondLst>
                                  <p:childTnLst>
                                    <p:set>
                                      <p:cBhvr>
                                        <p:cTn id="703" dur="1" fill="hold">
                                          <p:stCondLst>
                                            <p:cond delay="0"/>
                                          </p:stCondLst>
                                        </p:cTn>
                                        <p:tgtEl>
                                          <p:spTgt spid="138"/>
                                        </p:tgtEl>
                                        <p:attrNameLst>
                                          <p:attrName>style.visibility</p:attrName>
                                        </p:attrNameLst>
                                      </p:cBhvr>
                                      <p:to>
                                        <p:strVal val="hidden"/>
                                      </p:to>
                                    </p:set>
                                  </p:childTnLst>
                                </p:cTn>
                              </p:par>
                            </p:childTnLst>
                          </p:cTn>
                        </p:par>
                        <p:par>
                          <p:cTn id="704" fill="hold">
                            <p:stCondLst>
                              <p:cond delay="113200"/>
                            </p:stCondLst>
                            <p:childTnLst>
                              <p:par>
                                <p:cTn id="705" presetID="1" presetClass="entr" presetSubtype="0" fill="hold" grpId="0" nodeType="afterEffect">
                                  <p:stCondLst>
                                    <p:cond delay="0"/>
                                  </p:stCondLst>
                                  <p:childTnLst>
                                    <p:set>
                                      <p:cBhvr>
                                        <p:cTn id="706" dur="1" fill="hold">
                                          <p:stCondLst>
                                            <p:cond delay="0"/>
                                          </p:stCondLst>
                                        </p:cTn>
                                        <p:tgtEl>
                                          <p:spTgt spid="139"/>
                                        </p:tgtEl>
                                        <p:attrNameLst>
                                          <p:attrName>style.visibility</p:attrName>
                                        </p:attrNameLst>
                                      </p:cBhvr>
                                      <p:to>
                                        <p:strVal val="visible"/>
                                      </p:to>
                                    </p:set>
                                  </p:childTnLst>
                                </p:cTn>
                              </p:par>
                            </p:childTnLst>
                          </p:cTn>
                        </p:par>
                        <p:par>
                          <p:cTn id="707" fill="hold">
                            <p:stCondLst>
                              <p:cond delay="113200"/>
                            </p:stCondLst>
                            <p:childTnLst>
                              <p:par>
                                <p:cTn id="708" presetID="1" presetClass="exit" presetSubtype="0" fill="hold" grpId="1" nodeType="afterEffect">
                                  <p:stCondLst>
                                    <p:cond delay="1000"/>
                                  </p:stCondLst>
                                  <p:childTnLst>
                                    <p:set>
                                      <p:cBhvr>
                                        <p:cTn id="709" dur="1" fill="hold">
                                          <p:stCondLst>
                                            <p:cond delay="0"/>
                                          </p:stCondLst>
                                        </p:cTn>
                                        <p:tgtEl>
                                          <p:spTgt spid="139"/>
                                        </p:tgtEl>
                                        <p:attrNameLst>
                                          <p:attrName>style.visibility</p:attrName>
                                        </p:attrNameLst>
                                      </p:cBhvr>
                                      <p:to>
                                        <p:strVal val="hidden"/>
                                      </p:to>
                                    </p:set>
                                  </p:childTnLst>
                                </p:cTn>
                              </p:par>
                            </p:childTnLst>
                          </p:cTn>
                        </p:par>
                        <p:par>
                          <p:cTn id="710" fill="hold">
                            <p:stCondLst>
                              <p:cond delay="114200"/>
                            </p:stCondLst>
                            <p:childTnLst>
                              <p:par>
                                <p:cTn id="711" presetID="1" presetClass="entr" presetSubtype="0" fill="hold" grpId="0" nodeType="afterEffect">
                                  <p:stCondLst>
                                    <p:cond delay="0"/>
                                  </p:stCondLst>
                                  <p:childTnLst>
                                    <p:set>
                                      <p:cBhvr>
                                        <p:cTn id="712" dur="1" fill="hold">
                                          <p:stCondLst>
                                            <p:cond delay="0"/>
                                          </p:stCondLst>
                                        </p:cTn>
                                        <p:tgtEl>
                                          <p:spTgt spid="140"/>
                                        </p:tgtEl>
                                        <p:attrNameLst>
                                          <p:attrName>style.visibility</p:attrName>
                                        </p:attrNameLst>
                                      </p:cBhvr>
                                      <p:to>
                                        <p:strVal val="visible"/>
                                      </p:to>
                                    </p:set>
                                  </p:childTnLst>
                                </p:cTn>
                              </p:par>
                            </p:childTnLst>
                          </p:cTn>
                        </p:par>
                        <p:par>
                          <p:cTn id="713" fill="hold">
                            <p:stCondLst>
                              <p:cond delay="114200"/>
                            </p:stCondLst>
                            <p:childTnLst>
                              <p:par>
                                <p:cTn id="714" presetID="1" presetClass="exit" presetSubtype="0" fill="hold" grpId="1" nodeType="afterEffect">
                                  <p:stCondLst>
                                    <p:cond delay="1000"/>
                                  </p:stCondLst>
                                  <p:childTnLst>
                                    <p:set>
                                      <p:cBhvr>
                                        <p:cTn id="715" dur="1" fill="hold">
                                          <p:stCondLst>
                                            <p:cond delay="0"/>
                                          </p:stCondLst>
                                        </p:cTn>
                                        <p:tgtEl>
                                          <p:spTgt spid="140"/>
                                        </p:tgtEl>
                                        <p:attrNameLst>
                                          <p:attrName>style.visibility</p:attrName>
                                        </p:attrNameLst>
                                      </p:cBhvr>
                                      <p:to>
                                        <p:strVal val="hidden"/>
                                      </p:to>
                                    </p:set>
                                  </p:childTnLst>
                                </p:cTn>
                              </p:par>
                            </p:childTnLst>
                          </p:cTn>
                        </p:par>
                        <p:par>
                          <p:cTn id="716" fill="hold">
                            <p:stCondLst>
                              <p:cond delay="115200"/>
                            </p:stCondLst>
                            <p:childTnLst>
                              <p:par>
                                <p:cTn id="717" presetID="1" presetClass="entr" presetSubtype="0" fill="hold" grpId="0" nodeType="afterEffect">
                                  <p:stCondLst>
                                    <p:cond delay="0"/>
                                  </p:stCondLst>
                                  <p:childTnLst>
                                    <p:set>
                                      <p:cBhvr>
                                        <p:cTn id="718" dur="1" fill="hold">
                                          <p:stCondLst>
                                            <p:cond delay="0"/>
                                          </p:stCondLst>
                                        </p:cTn>
                                        <p:tgtEl>
                                          <p:spTgt spid="141"/>
                                        </p:tgtEl>
                                        <p:attrNameLst>
                                          <p:attrName>style.visibility</p:attrName>
                                        </p:attrNameLst>
                                      </p:cBhvr>
                                      <p:to>
                                        <p:strVal val="visible"/>
                                      </p:to>
                                    </p:set>
                                  </p:childTnLst>
                                </p:cTn>
                              </p:par>
                            </p:childTnLst>
                          </p:cTn>
                        </p:par>
                        <p:par>
                          <p:cTn id="719" fill="hold">
                            <p:stCondLst>
                              <p:cond delay="115200"/>
                            </p:stCondLst>
                            <p:childTnLst>
                              <p:par>
                                <p:cTn id="720" presetID="1" presetClass="exit" presetSubtype="0" fill="hold" grpId="1" nodeType="afterEffect">
                                  <p:stCondLst>
                                    <p:cond delay="1000"/>
                                  </p:stCondLst>
                                  <p:childTnLst>
                                    <p:set>
                                      <p:cBhvr>
                                        <p:cTn id="721" dur="1" fill="hold">
                                          <p:stCondLst>
                                            <p:cond delay="0"/>
                                          </p:stCondLst>
                                        </p:cTn>
                                        <p:tgtEl>
                                          <p:spTgt spid="141"/>
                                        </p:tgtEl>
                                        <p:attrNameLst>
                                          <p:attrName>style.visibility</p:attrName>
                                        </p:attrNameLst>
                                      </p:cBhvr>
                                      <p:to>
                                        <p:strVal val="hidden"/>
                                      </p:to>
                                    </p:set>
                                  </p:childTnLst>
                                </p:cTn>
                              </p:par>
                            </p:childTnLst>
                          </p:cTn>
                        </p:par>
                        <p:par>
                          <p:cTn id="722" fill="hold">
                            <p:stCondLst>
                              <p:cond delay="116200"/>
                            </p:stCondLst>
                            <p:childTnLst>
                              <p:par>
                                <p:cTn id="723" presetID="1" presetClass="entr" presetSubtype="0" fill="hold" grpId="0" nodeType="afterEffect">
                                  <p:stCondLst>
                                    <p:cond delay="0"/>
                                  </p:stCondLst>
                                  <p:childTnLst>
                                    <p:set>
                                      <p:cBhvr>
                                        <p:cTn id="724" dur="1" fill="hold">
                                          <p:stCondLst>
                                            <p:cond delay="0"/>
                                          </p:stCondLst>
                                        </p:cTn>
                                        <p:tgtEl>
                                          <p:spTgt spid="142"/>
                                        </p:tgtEl>
                                        <p:attrNameLst>
                                          <p:attrName>style.visibility</p:attrName>
                                        </p:attrNameLst>
                                      </p:cBhvr>
                                      <p:to>
                                        <p:strVal val="visible"/>
                                      </p:to>
                                    </p:set>
                                  </p:childTnLst>
                                </p:cTn>
                              </p:par>
                            </p:childTnLst>
                          </p:cTn>
                        </p:par>
                        <p:par>
                          <p:cTn id="725" fill="hold">
                            <p:stCondLst>
                              <p:cond delay="116200"/>
                            </p:stCondLst>
                            <p:childTnLst>
                              <p:par>
                                <p:cTn id="726" presetID="1" presetClass="exit" presetSubtype="0" fill="hold" grpId="1" nodeType="afterEffect">
                                  <p:stCondLst>
                                    <p:cond delay="1000"/>
                                  </p:stCondLst>
                                  <p:childTnLst>
                                    <p:set>
                                      <p:cBhvr>
                                        <p:cTn id="727" dur="1" fill="hold">
                                          <p:stCondLst>
                                            <p:cond delay="0"/>
                                          </p:stCondLst>
                                        </p:cTn>
                                        <p:tgtEl>
                                          <p:spTgt spid="142"/>
                                        </p:tgtEl>
                                        <p:attrNameLst>
                                          <p:attrName>style.visibility</p:attrName>
                                        </p:attrNameLst>
                                      </p:cBhvr>
                                      <p:to>
                                        <p:strVal val="hidden"/>
                                      </p:to>
                                    </p:set>
                                  </p:childTnLst>
                                </p:cTn>
                              </p:par>
                            </p:childTnLst>
                          </p:cTn>
                        </p:par>
                        <p:par>
                          <p:cTn id="728" fill="hold">
                            <p:stCondLst>
                              <p:cond delay="117200"/>
                            </p:stCondLst>
                            <p:childTnLst>
                              <p:par>
                                <p:cTn id="729" presetID="1" presetClass="entr" presetSubtype="0" fill="hold" grpId="0" nodeType="afterEffect">
                                  <p:stCondLst>
                                    <p:cond delay="0"/>
                                  </p:stCondLst>
                                  <p:childTnLst>
                                    <p:set>
                                      <p:cBhvr>
                                        <p:cTn id="730" dur="1" fill="hold">
                                          <p:stCondLst>
                                            <p:cond delay="0"/>
                                          </p:stCondLst>
                                        </p:cTn>
                                        <p:tgtEl>
                                          <p:spTgt spid="143"/>
                                        </p:tgtEl>
                                        <p:attrNameLst>
                                          <p:attrName>style.visibility</p:attrName>
                                        </p:attrNameLst>
                                      </p:cBhvr>
                                      <p:to>
                                        <p:strVal val="visible"/>
                                      </p:to>
                                    </p:set>
                                  </p:childTnLst>
                                </p:cTn>
                              </p:par>
                            </p:childTnLst>
                          </p:cTn>
                        </p:par>
                        <p:par>
                          <p:cTn id="731" fill="hold">
                            <p:stCondLst>
                              <p:cond delay="117200"/>
                            </p:stCondLst>
                            <p:childTnLst>
                              <p:par>
                                <p:cTn id="732" presetID="1" presetClass="exit" presetSubtype="0" fill="hold" grpId="1" nodeType="afterEffect">
                                  <p:stCondLst>
                                    <p:cond delay="1000"/>
                                  </p:stCondLst>
                                  <p:childTnLst>
                                    <p:set>
                                      <p:cBhvr>
                                        <p:cTn id="733" dur="1" fill="hold">
                                          <p:stCondLst>
                                            <p:cond delay="0"/>
                                          </p:stCondLst>
                                        </p:cTn>
                                        <p:tgtEl>
                                          <p:spTgt spid="143"/>
                                        </p:tgtEl>
                                        <p:attrNameLst>
                                          <p:attrName>style.visibility</p:attrName>
                                        </p:attrNameLst>
                                      </p:cBhvr>
                                      <p:to>
                                        <p:strVal val="hidden"/>
                                      </p:to>
                                    </p:set>
                                  </p:childTnLst>
                                </p:cTn>
                              </p:par>
                            </p:childTnLst>
                          </p:cTn>
                        </p:par>
                        <p:par>
                          <p:cTn id="734" fill="hold">
                            <p:stCondLst>
                              <p:cond delay="118200"/>
                            </p:stCondLst>
                            <p:childTnLst>
                              <p:par>
                                <p:cTn id="735" presetID="1" presetClass="entr" presetSubtype="0" fill="hold" grpId="0" nodeType="afterEffect">
                                  <p:stCondLst>
                                    <p:cond delay="0"/>
                                  </p:stCondLst>
                                  <p:childTnLst>
                                    <p:set>
                                      <p:cBhvr>
                                        <p:cTn id="736" dur="1" fill="hold">
                                          <p:stCondLst>
                                            <p:cond delay="0"/>
                                          </p:stCondLst>
                                        </p:cTn>
                                        <p:tgtEl>
                                          <p:spTgt spid="144"/>
                                        </p:tgtEl>
                                        <p:attrNameLst>
                                          <p:attrName>style.visibility</p:attrName>
                                        </p:attrNameLst>
                                      </p:cBhvr>
                                      <p:to>
                                        <p:strVal val="visible"/>
                                      </p:to>
                                    </p:set>
                                  </p:childTnLst>
                                </p:cTn>
                              </p:par>
                            </p:childTnLst>
                          </p:cTn>
                        </p:par>
                        <p:par>
                          <p:cTn id="737" fill="hold">
                            <p:stCondLst>
                              <p:cond delay="118200"/>
                            </p:stCondLst>
                            <p:childTnLst>
                              <p:par>
                                <p:cTn id="738" presetID="1" presetClass="exit" presetSubtype="0" fill="hold" grpId="1" nodeType="afterEffect">
                                  <p:stCondLst>
                                    <p:cond delay="1000"/>
                                  </p:stCondLst>
                                  <p:childTnLst>
                                    <p:set>
                                      <p:cBhvr>
                                        <p:cTn id="739" dur="1" fill="hold">
                                          <p:stCondLst>
                                            <p:cond delay="0"/>
                                          </p:stCondLst>
                                        </p:cTn>
                                        <p:tgtEl>
                                          <p:spTgt spid="144"/>
                                        </p:tgtEl>
                                        <p:attrNameLst>
                                          <p:attrName>style.visibility</p:attrName>
                                        </p:attrNameLst>
                                      </p:cBhvr>
                                      <p:to>
                                        <p:strVal val="hidden"/>
                                      </p:to>
                                    </p:set>
                                  </p:childTnLst>
                                </p:cTn>
                              </p:par>
                            </p:childTnLst>
                          </p:cTn>
                        </p:par>
                        <p:par>
                          <p:cTn id="740" fill="hold">
                            <p:stCondLst>
                              <p:cond delay="119200"/>
                            </p:stCondLst>
                            <p:childTnLst>
                              <p:par>
                                <p:cTn id="741" presetID="1" presetClass="entr" presetSubtype="0" fill="hold" grpId="0" nodeType="afterEffect">
                                  <p:stCondLst>
                                    <p:cond delay="0"/>
                                  </p:stCondLst>
                                  <p:childTnLst>
                                    <p:set>
                                      <p:cBhvr>
                                        <p:cTn id="742" dur="1" fill="hold">
                                          <p:stCondLst>
                                            <p:cond delay="0"/>
                                          </p:stCondLst>
                                        </p:cTn>
                                        <p:tgtEl>
                                          <p:spTgt spid="145"/>
                                        </p:tgtEl>
                                        <p:attrNameLst>
                                          <p:attrName>style.visibility</p:attrName>
                                        </p:attrNameLst>
                                      </p:cBhvr>
                                      <p:to>
                                        <p:strVal val="visible"/>
                                      </p:to>
                                    </p:set>
                                  </p:childTnLst>
                                </p:cTn>
                              </p:par>
                            </p:childTnLst>
                          </p:cTn>
                        </p:par>
                        <p:par>
                          <p:cTn id="743" fill="hold">
                            <p:stCondLst>
                              <p:cond delay="119200"/>
                            </p:stCondLst>
                            <p:childTnLst>
                              <p:par>
                                <p:cTn id="744" presetID="1" presetClass="exit" presetSubtype="0" fill="hold" grpId="1" nodeType="afterEffect">
                                  <p:stCondLst>
                                    <p:cond delay="1000"/>
                                  </p:stCondLst>
                                  <p:childTnLst>
                                    <p:set>
                                      <p:cBhvr>
                                        <p:cTn id="745" dur="1" fill="hold">
                                          <p:stCondLst>
                                            <p:cond delay="0"/>
                                          </p:stCondLst>
                                        </p:cTn>
                                        <p:tgtEl>
                                          <p:spTgt spid="145"/>
                                        </p:tgtEl>
                                        <p:attrNameLst>
                                          <p:attrName>style.visibility</p:attrName>
                                        </p:attrNameLst>
                                      </p:cBhvr>
                                      <p:to>
                                        <p:strVal val="hidden"/>
                                      </p:to>
                                    </p:set>
                                  </p:childTnLst>
                                </p:cTn>
                              </p:par>
                            </p:childTnLst>
                          </p:cTn>
                        </p:par>
                        <p:par>
                          <p:cTn id="746" fill="hold">
                            <p:stCondLst>
                              <p:cond delay="120200"/>
                            </p:stCondLst>
                            <p:childTnLst>
                              <p:par>
                                <p:cTn id="747" presetID="1" presetClass="entr" presetSubtype="0" fill="hold" grpId="0" nodeType="afterEffect">
                                  <p:stCondLst>
                                    <p:cond delay="0"/>
                                  </p:stCondLst>
                                  <p:childTnLst>
                                    <p:set>
                                      <p:cBhvr>
                                        <p:cTn id="748" dur="1" fill="hold">
                                          <p:stCondLst>
                                            <p:cond delay="0"/>
                                          </p:stCondLst>
                                        </p:cTn>
                                        <p:tgtEl>
                                          <p:spTgt spid="146"/>
                                        </p:tgtEl>
                                        <p:attrNameLst>
                                          <p:attrName>style.visibility</p:attrName>
                                        </p:attrNameLst>
                                      </p:cBhvr>
                                      <p:to>
                                        <p:strVal val="visible"/>
                                      </p:to>
                                    </p:set>
                                  </p:childTnLst>
                                </p:cTn>
                              </p:par>
                            </p:childTnLst>
                          </p:cTn>
                        </p:par>
                        <p:par>
                          <p:cTn id="749" fill="hold">
                            <p:stCondLst>
                              <p:cond delay="120200"/>
                            </p:stCondLst>
                            <p:childTnLst>
                              <p:par>
                                <p:cTn id="750" presetID="1" presetClass="exit" presetSubtype="0" fill="hold" grpId="1" nodeType="afterEffect">
                                  <p:stCondLst>
                                    <p:cond delay="1000"/>
                                  </p:stCondLst>
                                  <p:childTnLst>
                                    <p:set>
                                      <p:cBhvr>
                                        <p:cTn id="751" dur="1" fill="hold">
                                          <p:stCondLst>
                                            <p:cond delay="0"/>
                                          </p:stCondLst>
                                        </p:cTn>
                                        <p:tgtEl>
                                          <p:spTgt spid="146"/>
                                        </p:tgtEl>
                                        <p:attrNameLst>
                                          <p:attrName>style.visibility</p:attrName>
                                        </p:attrNameLst>
                                      </p:cBhvr>
                                      <p:to>
                                        <p:strVal val="hidden"/>
                                      </p:to>
                                    </p:set>
                                  </p:childTnLst>
                                </p:cTn>
                              </p:par>
                            </p:childTnLst>
                          </p:cTn>
                        </p:par>
                        <p:par>
                          <p:cTn id="752" fill="hold">
                            <p:stCondLst>
                              <p:cond delay="121200"/>
                            </p:stCondLst>
                            <p:childTnLst>
                              <p:par>
                                <p:cTn id="753" presetID="1" presetClass="entr" presetSubtype="0" fill="hold" grpId="0" nodeType="afterEffect">
                                  <p:stCondLst>
                                    <p:cond delay="0"/>
                                  </p:stCondLst>
                                  <p:childTnLst>
                                    <p:set>
                                      <p:cBhvr>
                                        <p:cTn id="754" dur="1" fill="hold">
                                          <p:stCondLst>
                                            <p:cond delay="0"/>
                                          </p:stCondLst>
                                        </p:cTn>
                                        <p:tgtEl>
                                          <p:spTgt spid="157"/>
                                        </p:tgtEl>
                                        <p:attrNameLst>
                                          <p:attrName>style.visibility</p:attrName>
                                        </p:attrNameLst>
                                      </p:cBhvr>
                                      <p:to>
                                        <p:strVal val="visible"/>
                                      </p:to>
                                    </p:set>
                                  </p:childTnLst>
                                </p:cTn>
                              </p:par>
                            </p:childTnLst>
                          </p:cTn>
                        </p:par>
                        <p:par>
                          <p:cTn id="755" fill="hold">
                            <p:stCondLst>
                              <p:cond delay="121200"/>
                            </p:stCondLst>
                            <p:childTnLst>
                              <p:par>
                                <p:cTn id="756" presetID="1" presetClass="exit" presetSubtype="0" fill="hold" grpId="1" nodeType="afterEffect">
                                  <p:stCondLst>
                                    <p:cond delay="1000"/>
                                  </p:stCondLst>
                                  <p:childTnLst>
                                    <p:set>
                                      <p:cBhvr>
                                        <p:cTn id="757" dur="1" fill="hold">
                                          <p:stCondLst>
                                            <p:cond delay="0"/>
                                          </p:stCondLst>
                                        </p:cTn>
                                        <p:tgtEl>
                                          <p:spTgt spid="157"/>
                                        </p:tgtEl>
                                        <p:attrNameLst>
                                          <p:attrName>style.visibility</p:attrName>
                                        </p:attrNameLst>
                                      </p:cBhvr>
                                      <p:to>
                                        <p:strVal val="hidden"/>
                                      </p:to>
                                    </p:set>
                                  </p:childTnLst>
                                </p:cTn>
                              </p:par>
                            </p:childTnLst>
                          </p:cTn>
                        </p:par>
                        <p:par>
                          <p:cTn id="758" fill="hold">
                            <p:stCondLst>
                              <p:cond delay="122200"/>
                            </p:stCondLst>
                            <p:childTnLst>
                              <p:par>
                                <p:cTn id="759" presetID="1" presetClass="entr" presetSubtype="0" fill="hold" grpId="0" nodeType="afterEffect">
                                  <p:stCondLst>
                                    <p:cond delay="0"/>
                                  </p:stCondLst>
                                  <p:childTnLst>
                                    <p:set>
                                      <p:cBhvr>
                                        <p:cTn id="760" dur="1" fill="hold">
                                          <p:stCondLst>
                                            <p:cond delay="0"/>
                                          </p:stCondLst>
                                        </p:cTn>
                                        <p:tgtEl>
                                          <p:spTgt spid="148"/>
                                        </p:tgtEl>
                                        <p:attrNameLst>
                                          <p:attrName>style.visibility</p:attrName>
                                        </p:attrNameLst>
                                      </p:cBhvr>
                                      <p:to>
                                        <p:strVal val="visible"/>
                                      </p:to>
                                    </p:set>
                                  </p:childTnLst>
                                </p:cTn>
                              </p:par>
                            </p:childTnLst>
                          </p:cTn>
                        </p:par>
                        <p:par>
                          <p:cTn id="761" fill="hold">
                            <p:stCondLst>
                              <p:cond delay="122200"/>
                            </p:stCondLst>
                            <p:childTnLst>
                              <p:par>
                                <p:cTn id="762" presetID="1" presetClass="exit" presetSubtype="0" fill="hold" grpId="1" nodeType="afterEffect">
                                  <p:stCondLst>
                                    <p:cond delay="1000"/>
                                  </p:stCondLst>
                                  <p:childTnLst>
                                    <p:set>
                                      <p:cBhvr>
                                        <p:cTn id="763" dur="1" fill="hold">
                                          <p:stCondLst>
                                            <p:cond delay="0"/>
                                          </p:stCondLst>
                                        </p:cTn>
                                        <p:tgtEl>
                                          <p:spTgt spid="148"/>
                                        </p:tgtEl>
                                        <p:attrNameLst>
                                          <p:attrName>style.visibility</p:attrName>
                                        </p:attrNameLst>
                                      </p:cBhvr>
                                      <p:to>
                                        <p:strVal val="hidden"/>
                                      </p:to>
                                    </p:set>
                                  </p:childTnLst>
                                </p:cTn>
                              </p:par>
                            </p:childTnLst>
                          </p:cTn>
                        </p:par>
                        <p:par>
                          <p:cTn id="764" fill="hold">
                            <p:stCondLst>
                              <p:cond delay="123200"/>
                            </p:stCondLst>
                            <p:childTnLst>
                              <p:par>
                                <p:cTn id="765" presetID="1" presetClass="entr" presetSubtype="0" fill="hold" grpId="0" nodeType="afterEffect">
                                  <p:stCondLst>
                                    <p:cond delay="0"/>
                                  </p:stCondLst>
                                  <p:childTnLst>
                                    <p:set>
                                      <p:cBhvr>
                                        <p:cTn id="766" dur="1" fill="hold">
                                          <p:stCondLst>
                                            <p:cond delay="0"/>
                                          </p:stCondLst>
                                        </p:cTn>
                                        <p:tgtEl>
                                          <p:spTgt spid="149"/>
                                        </p:tgtEl>
                                        <p:attrNameLst>
                                          <p:attrName>style.visibility</p:attrName>
                                        </p:attrNameLst>
                                      </p:cBhvr>
                                      <p:to>
                                        <p:strVal val="visible"/>
                                      </p:to>
                                    </p:set>
                                  </p:childTnLst>
                                </p:cTn>
                              </p:par>
                            </p:childTnLst>
                          </p:cTn>
                        </p:par>
                        <p:par>
                          <p:cTn id="767" fill="hold">
                            <p:stCondLst>
                              <p:cond delay="123200"/>
                            </p:stCondLst>
                            <p:childTnLst>
                              <p:par>
                                <p:cTn id="768" presetID="1" presetClass="exit" presetSubtype="0" fill="hold" grpId="1" nodeType="afterEffect">
                                  <p:stCondLst>
                                    <p:cond delay="1000"/>
                                  </p:stCondLst>
                                  <p:childTnLst>
                                    <p:set>
                                      <p:cBhvr>
                                        <p:cTn id="769" dur="1" fill="hold">
                                          <p:stCondLst>
                                            <p:cond delay="0"/>
                                          </p:stCondLst>
                                        </p:cTn>
                                        <p:tgtEl>
                                          <p:spTgt spid="149"/>
                                        </p:tgtEl>
                                        <p:attrNameLst>
                                          <p:attrName>style.visibility</p:attrName>
                                        </p:attrNameLst>
                                      </p:cBhvr>
                                      <p:to>
                                        <p:strVal val="hidden"/>
                                      </p:to>
                                    </p:set>
                                  </p:childTnLst>
                                </p:cTn>
                              </p:par>
                            </p:childTnLst>
                          </p:cTn>
                        </p:par>
                        <p:par>
                          <p:cTn id="770" fill="hold">
                            <p:stCondLst>
                              <p:cond delay="124200"/>
                            </p:stCondLst>
                            <p:childTnLst>
                              <p:par>
                                <p:cTn id="771" presetID="1" presetClass="entr" presetSubtype="0" fill="hold" grpId="0" nodeType="afterEffect">
                                  <p:stCondLst>
                                    <p:cond delay="0"/>
                                  </p:stCondLst>
                                  <p:childTnLst>
                                    <p:set>
                                      <p:cBhvr>
                                        <p:cTn id="772" dur="1" fill="hold">
                                          <p:stCondLst>
                                            <p:cond delay="0"/>
                                          </p:stCondLst>
                                        </p:cTn>
                                        <p:tgtEl>
                                          <p:spTgt spid="150"/>
                                        </p:tgtEl>
                                        <p:attrNameLst>
                                          <p:attrName>style.visibility</p:attrName>
                                        </p:attrNameLst>
                                      </p:cBhvr>
                                      <p:to>
                                        <p:strVal val="visible"/>
                                      </p:to>
                                    </p:set>
                                  </p:childTnLst>
                                </p:cTn>
                              </p:par>
                            </p:childTnLst>
                          </p:cTn>
                        </p:par>
                        <p:par>
                          <p:cTn id="773" fill="hold">
                            <p:stCondLst>
                              <p:cond delay="124200"/>
                            </p:stCondLst>
                            <p:childTnLst>
                              <p:par>
                                <p:cTn id="774" presetID="1" presetClass="exit" presetSubtype="0" fill="hold" grpId="1" nodeType="afterEffect">
                                  <p:stCondLst>
                                    <p:cond delay="1000"/>
                                  </p:stCondLst>
                                  <p:childTnLst>
                                    <p:set>
                                      <p:cBhvr>
                                        <p:cTn id="775" dur="1" fill="hold">
                                          <p:stCondLst>
                                            <p:cond delay="0"/>
                                          </p:stCondLst>
                                        </p:cTn>
                                        <p:tgtEl>
                                          <p:spTgt spid="150"/>
                                        </p:tgtEl>
                                        <p:attrNameLst>
                                          <p:attrName>style.visibility</p:attrName>
                                        </p:attrNameLst>
                                      </p:cBhvr>
                                      <p:to>
                                        <p:strVal val="hidden"/>
                                      </p:to>
                                    </p:set>
                                  </p:childTnLst>
                                </p:cTn>
                              </p:par>
                            </p:childTnLst>
                          </p:cTn>
                        </p:par>
                        <p:par>
                          <p:cTn id="776" fill="hold">
                            <p:stCondLst>
                              <p:cond delay="125200"/>
                            </p:stCondLst>
                            <p:childTnLst>
                              <p:par>
                                <p:cTn id="777" presetID="1" presetClass="entr" presetSubtype="0" fill="hold" grpId="0" nodeType="afterEffect">
                                  <p:stCondLst>
                                    <p:cond delay="0"/>
                                  </p:stCondLst>
                                  <p:childTnLst>
                                    <p:set>
                                      <p:cBhvr>
                                        <p:cTn id="778" dur="1" fill="hold">
                                          <p:stCondLst>
                                            <p:cond delay="0"/>
                                          </p:stCondLst>
                                        </p:cTn>
                                        <p:tgtEl>
                                          <p:spTgt spid="151"/>
                                        </p:tgtEl>
                                        <p:attrNameLst>
                                          <p:attrName>style.visibility</p:attrName>
                                        </p:attrNameLst>
                                      </p:cBhvr>
                                      <p:to>
                                        <p:strVal val="visible"/>
                                      </p:to>
                                    </p:set>
                                  </p:childTnLst>
                                </p:cTn>
                              </p:par>
                            </p:childTnLst>
                          </p:cTn>
                        </p:par>
                        <p:par>
                          <p:cTn id="779" fill="hold">
                            <p:stCondLst>
                              <p:cond delay="125200"/>
                            </p:stCondLst>
                            <p:childTnLst>
                              <p:par>
                                <p:cTn id="780" presetID="1" presetClass="exit" presetSubtype="0" fill="hold" grpId="1" nodeType="afterEffect">
                                  <p:stCondLst>
                                    <p:cond delay="1000"/>
                                  </p:stCondLst>
                                  <p:childTnLst>
                                    <p:set>
                                      <p:cBhvr>
                                        <p:cTn id="781" dur="1" fill="hold">
                                          <p:stCondLst>
                                            <p:cond delay="0"/>
                                          </p:stCondLst>
                                        </p:cTn>
                                        <p:tgtEl>
                                          <p:spTgt spid="151"/>
                                        </p:tgtEl>
                                        <p:attrNameLst>
                                          <p:attrName>style.visibility</p:attrName>
                                        </p:attrNameLst>
                                      </p:cBhvr>
                                      <p:to>
                                        <p:strVal val="hidden"/>
                                      </p:to>
                                    </p:set>
                                  </p:childTnLst>
                                </p:cTn>
                              </p:par>
                            </p:childTnLst>
                          </p:cTn>
                        </p:par>
                        <p:par>
                          <p:cTn id="782" fill="hold">
                            <p:stCondLst>
                              <p:cond delay="126200"/>
                            </p:stCondLst>
                            <p:childTnLst>
                              <p:par>
                                <p:cTn id="783" presetID="1" presetClass="entr" presetSubtype="0" fill="hold" grpId="0" nodeType="afterEffect">
                                  <p:stCondLst>
                                    <p:cond delay="0"/>
                                  </p:stCondLst>
                                  <p:childTnLst>
                                    <p:set>
                                      <p:cBhvr>
                                        <p:cTn id="784" dur="1" fill="hold">
                                          <p:stCondLst>
                                            <p:cond delay="0"/>
                                          </p:stCondLst>
                                        </p:cTn>
                                        <p:tgtEl>
                                          <p:spTgt spid="152"/>
                                        </p:tgtEl>
                                        <p:attrNameLst>
                                          <p:attrName>style.visibility</p:attrName>
                                        </p:attrNameLst>
                                      </p:cBhvr>
                                      <p:to>
                                        <p:strVal val="visible"/>
                                      </p:to>
                                    </p:set>
                                  </p:childTnLst>
                                </p:cTn>
                              </p:par>
                            </p:childTnLst>
                          </p:cTn>
                        </p:par>
                        <p:par>
                          <p:cTn id="785" fill="hold">
                            <p:stCondLst>
                              <p:cond delay="126200"/>
                            </p:stCondLst>
                            <p:childTnLst>
                              <p:par>
                                <p:cTn id="786" presetID="1" presetClass="exit" presetSubtype="0" fill="hold" grpId="1" nodeType="afterEffect">
                                  <p:stCondLst>
                                    <p:cond delay="1000"/>
                                  </p:stCondLst>
                                  <p:childTnLst>
                                    <p:set>
                                      <p:cBhvr>
                                        <p:cTn id="787" dur="1" fill="hold">
                                          <p:stCondLst>
                                            <p:cond delay="0"/>
                                          </p:stCondLst>
                                        </p:cTn>
                                        <p:tgtEl>
                                          <p:spTgt spid="152"/>
                                        </p:tgtEl>
                                        <p:attrNameLst>
                                          <p:attrName>style.visibility</p:attrName>
                                        </p:attrNameLst>
                                      </p:cBhvr>
                                      <p:to>
                                        <p:strVal val="hidden"/>
                                      </p:to>
                                    </p:set>
                                  </p:childTnLst>
                                </p:cTn>
                              </p:par>
                            </p:childTnLst>
                          </p:cTn>
                        </p:par>
                        <p:par>
                          <p:cTn id="788" fill="hold">
                            <p:stCondLst>
                              <p:cond delay="127200"/>
                            </p:stCondLst>
                            <p:childTnLst>
                              <p:par>
                                <p:cTn id="789" presetID="1" presetClass="entr" presetSubtype="0" fill="hold" grpId="0" nodeType="afterEffect">
                                  <p:stCondLst>
                                    <p:cond delay="0"/>
                                  </p:stCondLst>
                                  <p:childTnLst>
                                    <p:set>
                                      <p:cBhvr>
                                        <p:cTn id="790" dur="1" fill="hold">
                                          <p:stCondLst>
                                            <p:cond delay="0"/>
                                          </p:stCondLst>
                                        </p:cTn>
                                        <p:tgtEl>
                                          <p:spTgt spid="153"/>
                                        </p:tgtEl>
                                        <p:attrNameLst>
                                          <p:attrName>style.visibility</p:attrName>
                                        </p:attrNameLst>
                                      </p:cBhvr>
                                      <p:to>
                                        <p:strVal val="visible"/>
                                      </p:to>
                                    </p:set>
                                  </p:childTnLst>
                                </p:cTn>
                              </p:par>
                            </p:childTnLst>
                          </p:cTn>
                        </p:par>
                        <p:par>
                          <p:cTn id="791" fill="hold">
                            <p:stCondLst>
                              <p:cond delay="127200"/>
                            </p:stCondLst>
                            <p:childTnLst>
                              <p:par>
                                <p:cTn id="792" presetID="1" presetClass="exit" presetSubtype="0" fill="hold" grpId="1" nodeType="afterEffect">
                                  <p:stCondLst>
                                    <p:cond delay="1000"/>
                                  </p:stCondLst>
                                  <p:childTnLst>
                                    <p:set>
                                      <p:cBhvr>
                                        <p:cTn id="793" dur="1" fill="hold">
                                          <p:stCondLst>
                                            <p:cond delay="0"/>
                                          </p:stCondLst>
                                        </p:cTn>
                                        <p:tgtEl>
                                          <p:spTgt spid="153"/>
                                        </p:tgtEl>
                                        <p:attrNameLst>
                                          <p:attrName>style.visibility</p:attrName>
                                        </p:attrNameLst>
                                      </p:cBhvr>
                                      <p:to>
                                        <p:strVal val="hidden"/>
                                      </p:to>
                                    </p:set>
                                  </p:childTnLst>
                                </p:cTn>
                              </p:par>
                            </p:childTnLst>
                          </p:cTn>
                        </p:par>
                        <p:par>
                          <p:cTn id="794" fill="hold">
                            <p:stCondLst>
                              <p:cond delay="128200"/>
                            </p:stCondLst>
                            <p:childTnLst>
                              <p:par>
                                <p:cTn id="795" presetID="1" presetClass="entr" presetSubtype="0" fill="hold" grpId="0" nodeType="afterEffect">
                                  <p:stCondLst>
                                    <p:cond delay="0"/>
                                  </p:stCondLst>
                                  <p:childTnLst>
                                    <p:set>
                                      <p:cBhvr>
                                        <p:cTn id="796" dur="1" fill="hold">
                                          <p:stCondLst>
                                            <p:cond delay="0"/>
                                          </p:stCondLst>
                                        </p:cTn>
                                        <p:tgtEl>
                                          <p:spTgt spid="154"/>
                                        </p:tgtEl>
                                        <p:attrNameLst>
                                          <p:attrName>style.visibility</p:attrName>
                                        </p:attrNameLst>
                                      </p:cBhvr>
                                      <p:to>
                                        <p:strVal val="visible"/>
                                      </p:to>
                                    </p:set>
                                  </p:childTnLst>
                                </p:cTn>
                              </p:par>
                            </p:childTnLst>
                          </p:cTn>
                        </p:par>
                        <p:par>
                          <p:cTn id="797" fill="hold">
                            <p:stCondLst>
                              <p:cond delay="128200"/>
                            </p:stCondLst>
                            <p:childTnLst>
                              <p:par>
                                <p:cTn id="798" presetID="1" presetClass="exit" presetSubtype="0" fill="hold" grpId="1" nodeType="afterEffect">
                                  <p:stCondLst>
                                    <p:cond delay="1000"/>
                                  </p:stCondLst>
                                  <p:childTnLst>
                                    <p:set>
                                      <p:cBhvr>
                                        <p:cTn id="799" dur="1" fill="hold">
                                          <p:stCondLst>
                                            <p:cond delay="0"/>
                                          </p:stCondLst>
                                        </p:cTn>
                                        <p:tgtEl>
                                          <p:spTgt spid="154"/>
                                        </p:tgtEl>
                                        <p:attrNameLst>
                                          <p:attrName>style.visibility</p:attrName>
                                        </p:attrNameLst>
                                      </p:cBhvr>
                                      <p:to>
                                        <p:strVal val="hidden"/>
                                      </p:to>
                                    </p:set>
                                  </p:childTnLst>
                                </p:cTn>
                              </p:par>
                            </p:childTnLst>
                          </p:cTn>
                        </p:par>
                        <p:par>
                          <p:cTn id="800" fill="hold">
                            <p:stCondLst>
                              <p:cond delay="129200"/>
                            </p:stCondLst>
                            <p:childTnLst>
                              <p:par>
                                <p:cTn id="801" presetID="1" presetClass="entr" presetSubtype="0" fill="hold" grpId="0" nodeType="afterEffect">
                                  <p:stCondLst>
                                    <p:cond delay="0"/>
                                  </p:stCondLst>
                                  <p:childTnLst>
                                    <p:set>
                                      <p:cBhvr>
                                        <p:cTn id="802" dur="1" fill="hold">
                                          <p:stCondLst>
                                            <p:cond delay="0"/>
                                          </p:stCondLst>
                                        </p:cTn>
                                        <p:tgtEl>
                                          <p:spTgt spid="155"/>
                                        </p:tgtEl>
                                        <p:attrNameLst>
                                          <p:attrName>style.visibility</p:attrName>
                                        </p:attrNameLst>
                                      </p:cBhvr>
                                      <p:to>
                                        <p:strVal val="visible"/>
                                      </p:to>
                                    </p:set>
                                  </p:childTnLst>
                                </p:cTn>
                              </p:par>
                            </p:childTnLst>
                          </p:cTn>
                        </p:par>
                        <p:par>
                          <p:cTn id="803" fill="hold">
                            <p:stCondLst>
                              <p:cond delay="129200"/>
                            </p:stCondLst>
                            <p:childTnLst>
                              <p:par>
                                <p:cTn id="804" presetID="1" presetClass="exit" presetSubtype="0" fill="hold" grpId="1" nodeType="afterEffect">
                                  <p:stCondLst>
                                    <p:cond delay="1000"/>
                                  </p:stCondLst>
                                  <p:childTnLst>
                                    <p:set>
                                      <p:cBhvr>
                                        <p:cTn id="805" dur="1" fill="hold">
                                          <p:stCondLst>
                                            <p:cond delay="0"/>
                                          </p:stCondLst>
                                        </p:cTn>
                                        <p:tgtEl>
                                          <p:spTgt spid="155"/>
                                        </p:tgtEl>
                                        <p:attrNameLst>
                                          <p:attrName>style.visibility</p:attrName>
                                        </p:attrNameLst>
                                      </p:cBhvr>
                                      <p:to>
                                        <p:strVal val="hidden"/>
                                      </p:to>
                                    </p:set>
                                  </p:childTnLst>
                                </p:cTn>
                              </p:par>
                            </p:childTnLst>
                          </p:cTn>
                        </p:par>
                        <p:par>
                          <p:cTn id="806" fill="hold">
                            <p:stCondLst>
                              <p:cond delay="130200"/>
                            </p:stCondLst>
                            <p:childTnLst>
                              <p:par>
                                <p:cTn id="807" presetID="1" presetClass="entr" presetSubtype="0" fill="hold" grpId="0" nodeType="afterEffect">
                                  <p:stCondLst>
                                    <p:cond delay="0"/>
                                  </p:stCondLst>
                                  <p:childTnLst>
                                    <p:set>
                                      <p:cBhvr>
                                        <p:cTn id="808" dur="1" fill="hold">
                                          <p:stCondLst>
                                            <p:cond delay="0"/>
                                          </p:stCondLst>
                                        </p:cTn>
                                        <p:tgtEl>
                                          <p:spTgt spid="156"/>
                                        </p:tgtEl>
                                        <p:attrNameLst>
                                          <p:attrName>style.visibility</p:attrName>
                                        </p:attrNameLst>
                                      </p:cBhvr>
                                      <p:to>
                                        <p:strVal val="visible"/>
                                      </p:to>
                                    </p:set>
                                  </p:childTnLst>
                                </p:cTn>
                              </p:par>
                            </p:childTnLst>
                          </p:cTn>
                        </p:par>
                        <p:par>
                          <p:cTn id="809" fill="hold">
                            <p:stCondLst>
                              <p:cond delay="130200"/>
                            </p:stCondLst>
                            <p:childTnLst>
                              <p:par>
                                <p:cTn id="810" presetID="1" presetClass="exit" presetSubtype="0" fill="hold" grpId="1" nodeType="afterEffect">
                                  <p:stCondLst>
                                    <p:cond delay="1000"/>
                                  </p:stCondLst>
                                  <p:childTnLst>
                                    <p:set>
                                      <p:cBhvr>
                                        <p:cTn id="811" dur="1" fill="hold">
                                          <p:stCondLst>
                                            <p:cond delay="0"/>
                                          </p:stCondLst>
                                        </p:cTn>
                                        <p:tgtEl>
                                          <p:spTgt spid="156"/>
                                        </p:tgtEl>
                                        <p:attrNameLst>
                                          <p:attrName>style.visibility</p:attrName>
                                        </p:attrNameLst>
                                      </p:cBhvr>
                                      <p:to>
                                        <p:strVal val="hidden"/>
                                      </p:to>
                                    </p:set>
                                  </p:childTnLst>
                                </p:cTn>
                              </p:par>
                            </p:childTnLst>
                          </p:cTn>
                        </p:par>
                        <p:par>
                          <p:cTn id="812" fill="hold">
                            <p:stCondLst>
                              <p:cond delay="131200"/>
                            </p:stCondLst>
                            <p:childTnLst>
                              <p:par>
                                <p:cTn id="813" presetID="1" presetClass="entr" presetSubtype="0" fill="hold" grpId="0" nodeType="afterEffect">
                                  <p:stCondLst>
                                    <p:cond delay="0"/>
                                  </p:stCondLst>
                                  <p:childTnLst>
                                    <p:set>
                                      <p:cBhvr>
                                        <p:cTn id="814" dur="1" fill="hold">
                                          <p:stCondLst>
                                            <p:cond delay="0"/>
                                          </p:stCondLst>
                                        </p:cTn>
                                        <p:tgtEl>
                                          <p:spTgt spid="167"/>
                                        </p:tgtEl>
                                        <p:attrNameLst>
                                          <p:attrName>style.visibility</p:attrName>
                                        </p:attrNameLst>
                                      </p:cBhvr>
                                      <p:to>
                                        <p:strVal val="visible"/>
                                      </p:to>
                                    </p:set>
                                  </p:childTnLst>
                                </p:cTn>
                              </p:par>
                            </p:childTnLst>
                          </p:cTn>
                        </p:par>
                        <p:par>
                          <p:cTn id="815" fill="hold">
                            <p:stCondLst>
                              <p:cond delay="131200"/>
                            </p:stCondLst>
                            <p:childTnLst>
                              <p:par>
                                <p:cTn id="816" presetID="1" presetClass="exit" presetSubtype="0" fill="hold" grpId="1" nodeType="afterEffect">
                                  <p:stCondLst>
                                    <p:cond delay="1000"/>
                                  </p:stCondLst>
                                  <p:childTnLst>
                                    <p:set>
                                      <p:cBhvr>
                                        <p:cTn id="817" dur="1" fill="hold">
                                          <p:stCondLst>
                                            <p:cond delay="0"/>
                                          </p:stCondLst>
                                        </p:cTn>
                                        <p:tgtEl>
                                          <p:spTgt spid="167"/>
                                        </p:tgtEl>
                                        <p:attrNameLst>
                                          <p:attrName>style.visibility</p:attrName>
                                        </p:attrNameLst>
                                      </p:cBhvr>
                                      <p:to>
                                        <p:strVal val="hidden"/>
                                      </p:to>
                                    </p:set>
                                  </p:childTnLst>
                                </p:cTn>
                              </p:par>
                            </p:childTnLst>
                          </p:cTn>
                        </p:par>
                        <p:par>
                          <p:cTn id="818" fill="hold">
                            <p:stCondLst>
                              <p:cond delay="132200"/>
                            </p:stCondLst>
                            <p:childTnLst>
                              <p:par>
                                <p:cTn id="819" presetID="1" presetClass="entr" presetSubtype="0" fill="hold" grpId="0" nodeType="afterEffect">
                                  <p:stCondLst>
                                    <p:cond delay="0"/>
                                  </p:stCondLst>
                                  <p:childTnLst>
                                    <p:set>
                                      <p:cBhvr>
                                        <p:cTn id="820" dur="1" fill="hold">
                                          <p:stCondLst>
                                            <p:cond delay="0"/>
                                          </p:stCondLst>
                                        </p:cTn>
                                        <p:tgtEl>
                                          <p:spTgt spid="158"/>
                                        </p:tgtEl>
                                        <p:attrNameLst>
                                          <p:attrName>style.visibility</p:attrName>
                                        </p:attrNameLst>
                                      </p:cBhvr>
                                      <p:to>
                                        <p:strVal val="visible"/>
                                      </p:to>
                                    </p:set>
                                  </p:childTnLst>
                                </p:cTn>
                              </p:par>
                            </p:childTnLst>
                          </p:cTn>
                        </p:par>
                        <p:par>
                          <p:cTn id="821" fill="hold">
                            <p:stCondLst>
                              <p:cond delay="132200"/>
                            </p:stCondLst>
                            <p:childTnLst>
                              <p:par>
                                <p:cTn id="822" presetID="1" presetClass="exit" presetSubtype="0" fill="hold" grpId="1" nodeType="afterEffect">
                                  <p:stCondLst>
                                    <p:cond delay="1000"/>
                                  </p:stCondLst>
                                  <p:childTnLst>
                                    <p:set>
                                      <p:cBhvr>
                                        <p:cTn id="823" dur="1" fill="hold">
                                          <p:stCondLst>
                                            <p:cond delay="0"/>
                                          </p:stCondLst>
                                        </p:cTn>
                                        <p:tgtEl>
                                          <p:spTgt spid="158"/>
                                        </p:tgtEl>
                                        <p:attrNameLst>
                                          <p:attrName>style.visibility</p:attrName>
                                        </p:attrNameLst>
                                      </p:cBhvr>
                                      <p:to>
                                        <p:strVal val="hidden"/>
                                      </p:to>
                                    </p:set>
                                  </p:childTnLst>
                                </p:cTn>
                              </p:par>
                            </p:childTnLst>
                          </p:cTn>
                        </p:par>
                        <p:par>
                          <p:cTn id="824" fill="hold">
                            <p:stCondLst>
                              <p:cond delay="133200"/>
                            </p:stCondLst>
                            <p:childTnLst>
                              <p:par>
                                <p:cTn id="825" presetID="1" presetClass="entr" presetSubtype="0" fill="hold" grpId="0" nodeType="afterEffect">
                                  <p:stCondLst>
                                    <p:cond delay="0"/>
                                  </p:stCondLst>
                                  <p:childTnLst>
                                    <p:set>
                                      <p:cBhvr>
                                        <p:cTn id="826" dur="1" fill="hold">
                                          <p:stCondLst>
                                            <p:cond delay="0"/>
                                          </p:stCondLst>
                                        </p:cTn>
                                        <p:tgtEl>
                                          <p:spTgt spid="159"/>
                                        </p:tgtEl>
                                        <p:attrNameLst>
                                          <p:attrName>style.visibility</p:attrName>
                                        </p:attrNameLst>
                                      </p:cBhvr>
                                      <p:to>
                                        <p:strVal val="visible"/>
                                      </p:to>
                                    </p:set>
                                  </p:childTnLst>
                                </p:cTn>
                              </p:par>
                            </p:childTnLst>
                          </p:cTn>
                        </p:par>
                        <p:par>
                          <p:cTn id="827" fill="hold">
                            <p:stCondLst>
                              <p:cond delay="133200"/>
                            </p:stCondLst>
                            <p:childTnLst>
                              <p:par>
                                <p:cTn id="828" presetID="1" presetClass="exit" presetSubtype="0" fill="hold" grpId="1" nodeType="afterEffect">
                                  <p:stCondLst>
                                    <p:cond delay="1000"/>
                                  </p:stCondLst>
                                  <p:childTnLst>
                                    <p:set>
                                      <p:cBhvr>
                                        <p:cTn id="829" dur="1" fill="hold">
                                          <p:stCondLst>
                                            <p:cond delay="0"/>
                                          </p:stCondLst>
                                        </p:cTn>
                                        <p:tgtEl>
                                          <p:spTgt spid="159"/>
                                        </p:tgtEl>
                                        <p:attrNameLst>
                                          <p:attrName>style.visibility</p:attrName>
                                        </p:attrNameLst>
                                      </p:cBhvr>
                                      <p:to>
                                        <p:strVal val="hidden"/>
                                      </p:to>
                                    </p:set>
                                  </p:childTnLst>
                                </p:cTn>
                              </p:par>
                            </p:childTnLst>
                          </p:cTn>
                        </p:par>
                        <p:par>
                          <p:cTn id="830" fill="hold">
                            <p:stCondLst>
                              <p:cond delay="134200"/>
                            </p:stCondLst>
                            <p:childTnLst>
                              <p:par>
                                <p:cTn id="831" presetID="1" presetClass="entr" presetSubtype="0" fill="hold" grpId="0" nodeType="afterEffect">
                                  <p:stCondLst>
                                    <p:cond delay="0"/>
                                  </p:stCondLst>
                                  <p:childTnLst>
                                    <p:set>
                                      <p:cBhvr>
                                        <p:cTn id="832" dur="1" fill="hold">
                                          <p:stCondLst>
                                            <p:cond delay="0"/>
                                          </p:stCondLst>
                                        </p:cTn>
                                        <p:tgtEl>
                                          <p:spTgt spid="160"/>
                                        </p:tgtEl>
                                        <p:attrNameLst>
                                          <p:attrName>style.visibility</p:attrName>
                                        </p:attrNameLst>
                                      </p:cBhvr>
                                      <p:to>
                                        <p:strVal val="visible"/>
                                      </p:to>
                                    </p:set>
                                  </p:childTnLst>
                                </p:cTn>
                              </p:par>
                            </p:childTnLst>
                          </p:cTn>
                        </p:par>
                        <p:par>
                          <p:cTn id="833" fill="hold">
                            <p:stCondLst>
                              <p:cond delay="134200"/>
                            </p:stCondLst>
                            <p:childTnLst>
                              <p:par>
                                <p:cTn id="834" presetID="1" presetClass="exit" presetSubtype="0" fill="hold" grpId="1" nodeType="afterEffect">
                                  <p:stCondLst>
                                    <p:cond delay="1000"/>
                                  </p:stCondLst>
                                  <p:childTnLst>
                                    <p:set>
                                      <p:cBhvr>
                                        <p:cTn id="835" dur="1" fill="hold">
                                          <p:stCondLst>
                                            <p:cond delay="0"/>
                                          </p:stCondLst>
                                        </p:cTn>
                                        <p:tgtEl>
                                          <p:spTgt spid="160"/>
                                        </p:tgtEl>
                                        <p:attrNameLst>
                                          <p:attrName>style.visibility</p:attrName>
                                        </p:attrNameLst>
                                      </p:cBhvr>
                                      <p:to>
                                        <p:strVal val="hidden"/>
                                      </p:to>
                                    </p:set>
                                  </p:childTnLst>
                                </p:cTn>
                              </p:par>
                            </p:childTnLst>
                          </p:cTn>
                        </p:par>
                        <p:par>
                          <p:cTn id="836" fill="hold">
                            <p:stCondLst>
                              <p:cond delay="135200"/>
                            </p:stCondLst>
                            <p:childTnLst>
                              <p:par>
                                <p:cTn id="837" presetID="1" presetClass="entr" presetSubtype="0" fill="hold" grpId="0" nodeType="afterEffect">
                                  <p:stCondLst>
                                    <p:cond delay="0"/>
                                  </p:stCondLst>
                                  <p:childTnLst>
                                    <p:set>
                                      <p:cBhvr>
                                        <p:cTn id="838" dur="1" fill="hold">
                                          <p:stCondLst>
                                            <p:cond delay="0"/>
                                          </p:stCondLst>
                                        </p:cTn>
                                        <p:tgtEl>
                                          <p:spTgt spid="161"/>
                                        </p:tgtEl>
                                        <p:attrNameLst>
                                          <p:attrName>style.visibility</p:attrName>
                                        </p:attrNameLst>
                                      </p:cBhvr>
                                      <p:to>
                                        <p:strVal val="visible"/>
                                      </p:to>
                                    </p:set>
                                  </p:childTnLst>
                                </p:cTn>
                              </p:par>
                            </p:childTnLst>
                          </p:cTn>
                        </p:par>
                        <p:par>
                          <p:cTn id="839" fill="hold">
                            <p:stCondLst>
                              <p:cond delay="135200"/>
                            </p:stCondLst>
                            <p:childTnLst>
                              <p:par>
                                <p:cTn id="840" presetID="1" presetClass="exit" presetSubtype="0" fill="hold" grpId="1" nodeType="afterEffect">
                                  <p:stCondLst>
                                    <p:cond delay="1000"/>
                                  </p:stCondLst>
                                  <p:childTnLst>
                                    <p:set>
                                      <p:cBhvr>
                                        <p:cTn id="841" dur="1" fill="hold">
                                          <p:stCondLst>
                                            <p:cond delay="0"/>
                                          </p:stCondLst>
                                        </p:cTn>
                                        <p:tgtEl>
                                          <p:spTgt spid="161"/>
                                        </p:tgtEl>
                                        <p:attrNameLst>
                                          <p:attrName>style.visibility</p:attrName>
                                        </p:attrNameLst>
                                      </p:cBhvr>
                                      <p:to>
                                        <p:strVal val="hidden"/>
                                      </p:to>
                                    </p:set>
                                  </p:childTnLst>
                                </p:cTn>
                              </p:par>
                            </p:childTnLst>
                          </p:cTn>
                        </p:par>
                        <p:par>
                          <p:cTn id="842" fill="hold">
                            <p:stCondLst>
                              <p:cond delay="136200"/>
                            </p:stCondLst>
                            <p:childTnLst>
                              <p:par>
                                <p:cTn id="843" presetID="1" presetClass="entr" presetSubtype="0" fill="hold" grpId="0" nodeType="afterEffect">
                                  <p:stCondLst>
                                    <p:cond delay="0"/>
                                  </p:stCondLst>
                                  <p:childTnLst>
                                    <p:set>
                                      <p:cBhvr>
                                        <p:cTn id="844" dur="1" fill="hold">
                                          <p:stCondLst>
                                            <p:cond delay="0"/>
                                          </p:stCondLst>
                                        </p:cTn>
                                        <p:tgtEl>
                                          <p:spTgt spid="162"/>
                                        </p:tgtEl>
                                        <p:attrNameLst>
                                          <p:attrName>style.visibility</p:attrName>
                                        </p:attrNameLst>
                                      </p:cBhvr>
                                      <p:to>
                                        <p:strVal val="visible"/>
                                      </p:to>
                                    </p:set>
                                  </p:childTnLst>
                                </p:cTn>
                              </p:par>
                            </p:childTnLst>
                          </p:cTn>
                        </p:par>
                        <p:par>
                          <p:cTn id="845" fill="hold">
                            <p:stCondLst>
                              <p:cond delay="136200"/>
                            </p:stCondLst>
                            <p:childTnLst>
                              <p:par>
                                <p:cTn id="846" presetID="1" presetClass="exit" presetSubtype="0" fill="hold" grpId="1" nodeType="afterEffect">
                                  <p:stCondLst>
                                    <p:cond delay="1000"/>
                                  </p:stCondLst>
                                  <p:childTnLst>
                                    <p:set>
                                      <p:cBhvr>
                                        <p:cTn id="847" dur="1" fill="hold">
                                          <p:stCondLst>
                                            <p:cond delay="0"/>
                                          </p:stCondLst>
                                        </p:cTn>
                                        <p:tgtEl>
                                          <p:spTgt spid="162"/>
                                        </p:tgtEl>
                                        <p:attrNameLst>
                                          <p:attrName>style.visibility</p:attrName>
                                        </p:attrNameLst>
                                      </p:cBhvr>
                                      <p:to>
                                        <p:strVal val="hidden"/>
                                      </p:to>
                                    </p:set>
                                  </p:childTnLst>
                                </p:cTn>
                              </p:par>
                            </p:childTnLst>
                          </p:cTn>
                        </p:par>
                        <p:par>
                          <p:cTn id="848" fill="hold">
                            <p:stCondLst>
                              <p:cond delay="137200"/>
                            </p:stCondLst>
                            <p:childTnLst>
                              <p:par>
                                <p:cTn id="849" presetID="1" presetClass="entr" presetSubtype="0" fill="hold" grpId="0" nodeType="afterEffect">
                                  <p:stCondLst>
                                    <p:cond delay="0"/>
                                  </p:stCondLst>
                                  <p:childTnLst>
                                    <p:set>
                                      <p:cBhvr>
                                        <p:cTn id="850" dur="1" fill="hold">
                                          <p:stCondLst>
                                            <p:cond delay="0"/>
                                          </p:stCondLst>
                                        </p:cTn>
                                        <p:tgtEl>
                                          <p:spTgt spid="163"/>
                                        </p:tgtEl>
                                        <p:attrNameLst>
                                          <p:attrName>style.visibility</p:attrName>
                                        </p:attrNameLst>
                                      </p:cBhvr>
                                      <p:to>
                                        <p:strVal val="visible"/>
                                      </p:to>
                                    </p:set>
                                  </p:childTnLst>
                                </p:cTn>
                              </p:par>
                            </p:childTnLst>
                          </p:cTn>
                        </p:par>
                        <p:par>
                          <p:cTn id="851" fill="hold">
                            <p:stCondLst>
                              <p:cond delay="137200"/>
                            </p:stCondLst>
                            <p:childTnLst>
                              <p:par>
                                <p:cTn id="852" presetID="1" presetClass="exit" presetSubtype="0" fill="hold" grpId="1" nodeType="afterEffect">
                                  <p:stCondLst>
                                    <p:cond delay="1000"/>
                                  </p:stCondLst>
                                  <p:childTnLst>
                                    <p:set>
                                      <p:cBhvr>
                                        <p:cTn id="853" dur="1" fill="hold">
                                          <p:stCondLst>
                                            <p:cond delay="0"/>
                                          </p:stCondLst>
                                        </p:cTn>
                                        <p:tgtEl>
                                          <p:spTgt spid="163"/>
                                        </p:tgtEl>
                                        <p:attrNameLst>
                                          <p:attrName>style.visibility</p:attrName>
                                        </p:attrNameLst>
                                      </p:cBhvr>
                                      <p:to>
                                        <p:strVal val="hidden"/>
                                      </p:to>
                                    </p:set>
                                  </p:childTnLst>
                                </p:cTn>
                              </p:par>
                            </p:childTnLst>
                          </p:cTn>
                        </p:par>
                        <p:par>
                          <p:cTn id="854" fill="hold">
                            <p:stCondLst>
                              <p:cond delay="138200"/>
                            </p:stCondLst>
                            <p:childTnLst>
                              <p:par>
                                <p:cTn id="855" presetID="1" presetClass="entr" presetSubtype="0" fill="hold" grpId="0" nodeType="afterEffect">
                                  <p:stCondLst>
                                    <p:cond delay="0"/>
                                  </p:stCondLst>
                                  <p:childTnLst>
                                    <p:set>
                                      <p:cBhvr>
                                        <p:cTn id="856" dur="1" fill="hold">
                                          <p:stCondLst>
                                            <p:cond delay="0"/>
                                          </p:stCondLst>
                                        </p:cTn>
                                        <p:tgtEl>
                                          <p:spTgt spid="164"/>
                                        </p:tgtEl>
                                        <p:attrNameLst>
                                          <p:attrName>style.visibility</p:attrName>
                                        </p:attrNameLst>
                                      </p:cBhvr>
                                      <p:to>
                                        <p:strVal val="visible"/>
                                      </p:to>
                                    </p:set>
                                  </p:childTnLst>
                                </p:cTn>
                              </p:par>
                            </p:childTnLst>
                          </p:cTn>
                        </p:par>
                        <p:par>
                          <p:cTn id="857" fill="hold">
                            <p:stCondLst>
                              <p:cond delay="138200"/>
                            </p:stCondLst>
                            <p:childTnLst>
                              <p:par>
                                <p:cTn id="858" presetID="1" presetClass="exit" presetSubtype="0" fill="hold" grpId="1" nodeType="afterEffect">
                                  <p:stCondLst>
                                    <p:cond delay="1000"/>
                                  </p:stCondLst>
                                  <p:childTnLst>
                                    <p:set>
                                      <p:cBhvr>
                                        <p:cTn id="859" dur="1" fill="hold">
                                          <p:stCondLst>
                                            <p:cond delay="0"/>
                                          </p:stCondLst>
                                        </p:cTn>
                                        <p:tgtEl>
                                          <p:spTgt spid="164"/>
                                        </p:tgtEl>
                                        <p:attrNameLst>
                                          <p:attrName>style.visibility</p:attrName>
                                        </p:attrNameLst>
                                      </p:cBhvr>
                                      <p:to>
                                        <p:strVal val="hidden"/>
                                      </p:to>
                                    </p:set>
                                  </p:childTnLst>
                                </p:cTn>
                              </p:par>
                            </p:childTnLst>
                          </p:cTn>
                        </p:par>
                        <p:par>
                          <p:cTn id="860" fill="hold">
                            <p:stCondLst>
                              <p:cond delay="139200"/>
                            </p:stCondLst>
                            <p:childTnLst>
                              <p:par>
                                <p:cTn id="861" presetID="1" presetClass="entr" presetSubtype="0" fill="hold" grpId="0" nodeType="afterEffect">
                                  <p:stCondLst>
                                    <p:cond delay="0"/>
                                  </p:stCondLst>
                                  <p:childTnLst>
                                    <p:set>
                                      <p:cBhvr>
                                        <p:cTn id="862" dur="1" fill="hold">
                                          <p:stCondLst>
                                            <p:cond delay="0"/>
                                          </p:stCondLst>
                                        </p:cTn>
                                        <p:tgtEl>
                                          <p:spTgt spid="165"/>
                                        </p:tgtEl>
                                        <p:attrNameLst>
                                          <p:attrName>style.visibility</p:attrName>
                                        </p:attrNameLst>
                                      </p:cBhvr>
                                      <p:to>
                                        <p:strVal val="visible"/>
                                      </p:to>
                                    </p:set>
                                  </p:childTnLst>
                                </p:cTn>
                              </p:par>
                            </p:childTnLst>
                          </p:cTn>
                        </p:par>
                        <p:par>
                          <p:cTn id="863" fill="hold">
                            <p:stCondLst>
                              <p:cond delay="139200"/>
                            </p:stCondLst>
                            <p:childTnLst>
                              <p:par>
                                <p:cTn id="864" presetID="1" presetClass="exit" presetSubtype="0" fill="hold" grpId="1" nodeType="afterEffect">
                                  <p:stCondLst>
                                    <p:cond delay="1000"/>
                                  </p:stCondLst>
                                  <p:childTnLst>
                                    <p:set>
                                      <p:cBhvr>
                                        <p:cTn id="865" dur="1" fill="hold">
                                          <p:stCondLst>
                                            <p:cond delay="0"/>
                                          </p:stCondLst>
                                        </p:cTn>
                                        <p:tgtEl>
                                          <p:spTgt spid="165"/>
                                        </p:tgtEl>
                                        <p:attrNameLst>
                                          <p:attrName>style.visibility</p:attrName>
                                        </p:attrNameLst>
                                      </p:cBhvr>
                                      <p:to>
                                        <p:strVal val="hidden"/>
                                      </p:to>
                                    </p:set>
                                  </p:childTnLst>
                                </p:cTn>
                              </p:par>
                            </p:childTnLst>
                          </p:cTn>
                        </p:par>
                        <p:par>
                          <p:cTn id="866" fill="hold">
                            <p:stCondLst>
                              <p:cond delay="140200"/>
                            </p:stCondLst>
                            <p:childTnLst>
                              <p:par>
                                <p:cTn id="867" presetID="1" presetClass="entr" presetSubtype="0" fill="hold" grpId="0" nodeType="afterEffect">
                                  <p:stCondLst>
                                    <p:cond delay="0"/>
                                  </p:stCondLst>
                                  <p:childTnLst>
                                    <p:set>
                                      <p:cBhvr>
                                        <p:cTn id="868" dur="1" fill="hold">
                                          <p:stCondLst>
                                            <p:cond delay="0"/>
                                          </p:stCondLst>
                                        </p:cTn>
                                        <p:tgtEl>
                                          <p:spTgt spid="166"/>
                                        </p:tgtEl>
                                        <p:attrNameLst>
                                          <p:attrName>style.visibility</p:attrName>
                                        </p:attrNameLst>
                                      </p:cBhvr>
                                      <p:to>
                                        <p:strVal val="visible"/>
                                      </p:to>
                                    </p:set>
                                  </p:childTnLst>
                                </p:cTn>
                              </p:par>
                            </p:childTnLst>
                          </p:cTn>
                        </p:par>
                        <p:par>
                          <p:cTn id="869" fill="hold">
                            <p:stCondLst>
                              <p:cond delay="140200"/>
                            </p:stCondLst>
                            <p:childTnLst>
                              <p:par>
                                <p:cTn id="870" presetID="1" presetClass="exit" presetSubtype="0" fill="hold" grpId="1" nodeType="afterEffect">
                                  <p:stCondLst>
                                    <p:cond delay="1000"/>
                                  </p:stCondLst>
                                  <p:childTnLst>
                                    <p:set>
                                      <p:cBhvr>
                                        <p:cTn id="871" dur="1" fill="hold">
                                          <p:stCondLst>
                                            <p:cond delay="0"/>
                                          </p:stCondLst>
                                        </p:cTn>
                                        <p:tgtEl>
                                          <p:spTgt spid="166"/>
                                        </p:tgtEl>
                                        <p:attrNameLst>
                                          <p:attrName>style.visibility</p:attrName>
                                        </p:attrNameLst>
                                      </p:cBhvr>
                                      <p:to>
                                        <p:strVal val="hidden"/>
                                      </p:to>
                                    </p:set>
                                  </p:childTnLst>
                                </p:cTn>
                              </p:par>
                            </p:childTnLst>
                          </p:cTn>
                        </p:par>
                        <p:par>
                          <p:cTn id="872" fill="hold">
                            <p:stCondLst>
                              <p:cond delay="141200"/>
                            </p:stCondLst>
                            <p:childTnLst>
                              <p:par>
                                <p:cTn id="873" presetID="1" presetClass="entr" presetSubtype="0" fill="hold" grpId="0" nodeType="afterEffect">
                                  <p:stCondLst>
                                    <p:cond delay="0"/>
                                  </p:stCondLst>
                                  <p:childTnLst>
                                    <p:set>
                                      <p:cBhvr>
                                        <p:cTn id="874" dur="1" fill="hold">
                                          <p:stCondLst>
                                            <p:cond delay="0"/>
                                          </p:stCondLst>
                                        </p:cTn>
                                        <p:tgtEl>
                                          <p:spTgt spid="177"/>
                                        </p:tgtEl>
                                        <p:attrNameLst>
                                          <p:attrName>style.visibility</p:attrName>
                                        </p:attrNameLst>
                                      </p:cBhvr>
                                      <p:to>
                                        <p:strVal val="visible"/>
                                      </p:to>
                                    </p:set>
                                  </p:childTnLst>
                                </p:cTn>
                              </p:par>
                            </p:childTnLst>
                          </p:cTn>
                        </p:par>
                        <p:par>
                          <p:cTn id="875" fill="hold">
                            <p:stCondLst>
                              <p:cond delay="141200"/>
                            </p:stCondLst>
                            <p:childTnLst>
                              <p:par>
                                <p:cTn id="876" presetID="1" presetClass="exit" presetSubtype="0" fill="hold" grpId="1" nodeType="afterEffect">
                                  <p:stCondLst>
                                    <p:cond delay="1000"/>
                                  </p:stCondLst>
                                  <p:childTnLst>
                                    <p:set>
                                      <p:cBhvr>
                                        <p:cTn id="877" dur="1" fill="hold">
                                          <p:stCondLst>
                                            <p:cond delay="0"/>
                                          </p:stCondLst>
                                        </p:cTn>
                                        <p:tgtEl>
                                          <p:spTgt spid="177"/>
                                        </p:tgtEl>
                                        <p:attrNameLst>
                                          <p:attrName>style.visibility</p:attrName>
                                        </p:attrNameLst>
                                      </p:cBhvr>
                                      <p:to>
                                        <p:strVal val="hidden"/>
                                      </p:to>
                                    </p:set>
                                  </p:childTnLst>
                                </p:cTn>
                              </p:par>
                            </p:childTnLst>
                          </p:cTn>
                        </p:par>
                        <p:par>
                          <p:cTn id="878" fill="hold">
                            <p:stCondLst>
                              <p:cond delay="142200"/>
                            </p:stCondLst>
                            <p:childTnLst>
                              <p:par>
                                <p:cTn id="879" presetID="1" presetClass="entr" presetSubtype="0" fill="hold" grpId="0" nodeType="afterEffect">
                                  <p:stCondLst>
                                    <p:cond delay="0"/>
                                  </p:stCondLst>
                                  <p:childTnLst>
                                    <p:set>
                                      <p:cBhvr>
                                        <p:cTn id="880" dur="1" fill="hold">
                                          <p:stCondLst>
                                            <p:cond delay="0"/>
                                          </p:stCondLst>
                                        </p:cTn>
                                        <p:tgtEl>
                                          <p:spTgt spid="168"/>
                                        </p:tgtEl>
                                        <p:attrNameLst>
                                          <p:attrName>style.visibility</p:attrName>
                                        </p:attrNameLst>
                                      </p:cBhvr>
                                      <p:to>
                                        <p:strVal val="visible"/>
                                      </p:to>
                                    </p:set>
                                  </p:childTnLst>
                                </p:cTn>
                              </p:par>
                            </p:childTnLst>
                          </p:cTn>
                        </p:par>
                        <p:par>
                          <p:cTn id="881" fill="hold">
                            <p:stCondLst>
                              <p:cond delay="142200"/>
                            </p:stCondLst>
                            <p:childTnLst>
                              <p:par>
                                <p:cTn id="882" presetID="1" presetClass="exit" presetSubtype="0" fill="hold" grpId="1" nodeType="afterEffect">
                                  <p:stCondLst>
                                    <p:cond delay="1000"/>
                                  </p:stCondLst>
                                  <p:childTnLst>
                                    <p:set>
                                      <p:cBhvr>
                                        <p:cTn id="883" dur="1" fill="hold">
                                          <p:stCondLst>
                                            <p:cond delay="0"/>
                                          </p:stCondLst>
                                        </p:cTn>
                                        <p:tgtEl>
                                          <p:spTgt spid="168"/>
                                        </p:tgtEl>
                                        <p:attrNameLst>
                                          <p:attrName>style.visibility</p:attrName>
                                        </p:attrNameLst>
                                      </p:cBhvr>
                                      <p:to>
                                        <p:strVal val="hidden"/>
                                      </p:to>
                                    </p:set>
                                  </p:childTnLst>
                                </p:cTn>
                              </p:par>
                            </p:childTnLst>
                          </p:cTn>
                        </p:par>
                        <p:par>
                          <p:cTn id="884" fill="hold">
                            <p:stCondLst>
                              <p:cond delay="143200"/>
                            </p:stCondLst>
                            <p:childTnLst>
                              <p:par>
                                <p:cTn id="885" presetID="1" presetClass="entr" presetSubtype="0" fill="hold" grpId="0" nodeType="afterEffect">
                                  <p:stCondLst>
                                    <p:cond delay="0"/>
                                  </p:stCondLst>
                                  <p:childTnLst>
                                    <p:set>
                                      <p:cBhvr>
                                        <p:cTn id="886" dur="1" fill="hold">
                                          <p:stCondLst>
                                            <p:cond delay="0"/>
                                          </p:stCondLst>
                                        </p:cTn>
                                        <p:tgtEl>
                                          <p:spTgt spid="169"/>
                                        </p:tgtEl>
                                        <p:attrNameLst>
                                          <p:attrName>style.visibility</p:attrName>
                                        </p:attrNameLst>
                                      </p:cBhvr>
                                      <p:to>
                                        <p:strVal val="visible"/>
                                      </p:to>
                                    </p:set>
                                  </p:childTnLst>
                                </p:cTn>
                              </p:par>
                            </p:childTnLst>
                          </p:cTn>
                        </p:par>
                        <p:par>
                          <p:cTn id="887" fill="hold">
                            <p:stCondLst>
                              <p:cond delay="143200"/>
                            </p:stCondLst>
                            <p:childTnLst>
                              <p:par>
                                <p:cTn id="888" presetID="1" presetClass="exit" presetSubtype="0" fill="hold" grpId="1" nodeType="afterEffect">
                                  <p:stCondLst>
                                    <p:cond delay="1000"/>
                                  </p:stCondLst>
                                  <p:childTnLst>
                                    <p:set>
                                      <p:cBhvr>
                                        <p:cTn id="889" dur="1" fill="hold">
                                          <p:stCondLst>
                                            <p:cond delay="0"/>
                                          </p:stCondLst>
                                        </p:cTn>
                                        <p:tgtEl>
                                          <p:spTgt spid="169"/>
                                        </p:tgtEl>
                                        <p:attrNameLst>
                                          <p:attrName>style.visibility</p:attrName>
                                        </p:attrNameLst>
                                      </p:cBhvr>
                                      <p:to>
                                        <p:strVal val="hidden"/>
                                      </p:to>
                                    </p:set>
                                  </p:childTnLst>
                                </p:cTn>
                              </p:par>
                            </p:childTnLst>
                          </p:cTn>
                        </p:par>
                        <p:par>
                          <p:cTn id="890" fill="hold">
                            <p:stCondLst>
                              <p:cond delay="144200"/>
                            </p:stCondLst>
                            <p:childTnLst>
                              <p:par>
                                <p:cTn id="891" presetID="1" presetClass="entr" presetSubtype="0" fill="hold" grpId="0" nodeType="afterEffect">
                                  <p:stCondLst>
                                    <p:cond delay="0"/>
                                  </p:stCondLst>
                                  <p:childTnLst>
                                    <p:set>
                                      <p:cBhvr>
                                        <p:cTn id="892" dur="1" fill="hold">
                                          <p:stCondLst>
                                            <p:cond delay="0"/>
                                          </p:stCondLst>
                                        </p:cTn>
                                        <p:tgtEl>
                                          <p:spTgt spid="170"/>
                                        </p:tgtEl>
                                        <p:attrNameLst>
                                          <p:attrName>style.visibility</p:attrName>
                                        </p:attrNameLst>
                                      </p:cBhvr>
                                      <p:to>
                                        <p:strVal val="visible"/>
                                      </p:to>
                                    </p:set>
                                  </p:childTnLst>
                                </p:cTn>
                              </p:par>
                            </p:childTnLst>
                          </p:cTn>
                        </p:par>
                        <p:par>
                          <p:cTn id="893" fill="hold">
                            <p:stCondLst>
                              <p:cond delay="144200"/>
                            </p:stCondLst>
                            <p:childTnLst>
                              <p:par>
                                <p:cTn id="894" presetID="1" presetClass="exit" presetSubtype="0" fill="hold" grpId="1" nodeType="afterEffect">
                                  <p:stCondLst>
                                    <p:cond delay="1000"/>
                                  </p:stCondLst>
                                  <p:childTnLst>
                                    <p:set>
                                      <p:cBhvr>
                                        <p:cTn id="895" dur="1" fill="hold">
                                          <p:stCondLst>
                                            <p:cond delay="0"/>
                                          </p:stCondLst>
                                        </p:cTn>
                                        <p:tgtEl>
                                          <p:spTgt spid="170"/>
                                        </p:tgtEl>
                                        <p:attrNameLst>
                                          <p:attrName>style.visibility</p:attrName>
                                        </p:attrNameLst>
                                      </p:cBhvr>
                                      <p:to>
                                        <p:strVal val="hidden"/>
                                      </p:to>
                                    </p:set>
                                  </p:childTnLst>
                                </p:cTn>
                              </p:par>
                            </p:childTnLst>
                          </p:cTn>
                        </p:par>
                        <p:par>
                          <p:cTn id="896" fill="hold">
                            <p:stCondLst>
                              <p:cond delay="145200"/>
                            </p:stCondLst>
                            <p:childTnLst>
                              <p:par>
                                <p:cTn id="897" presetID="1" presetClass="entr" presetSubtype="0" fill="hold" grpId="0" nodeType="afterEffect">
                                  <p:stCondLst>
                                    <p:cond delay="0"/>
                                  </p:stCondLst>
                                  <p:childTnLst>
                                    <p:set>
                                      <p:cBhvr>
                                        <p:cTn id="898" dur="1" fill="hold">
                                          <p:stCondLst>
                                            <p:cond delay="0"/>
                                          </p:stCondLst>
                                        </p:cTn>
                                        <p:tgtEl>
                                          <p:spTgt spid="171"/>
                                        </p:tgtEl>
                                        <p:attrNameLst>
                                          <p:attrName>style.visibility</p:attrName>
                                        </p:attrNameLst>
                                      </p:cBhvr>
                                      <p:to>
                                        <p:strVal val="visible"/>
                                      </p:to>
                                    </p:set>
                                  </p:childTnLst>
                                </p:cTn>
                              </p:par>
                            </p:childTnLst>
                          </p:cTn>
                        </p:par>
                        <p:par>
                          <p:cTn id="899" fill="hold">
                            <p:stCondLst>
                              <p:cond delay="145200"/>
                            </p:stCondLst>
                            <p:childTnLst>
                              <p:par>
                                <p:cTn id="900" presetID="1" presetClass="exit" presetSubtype="0" fill="hold" grpId="1" nodeType="afterEffect">
                                  <p:stCondLst>
                                    <p:cond delay="1000"/>
                                  </p:stCondLst>
                                  <p:childTnLst>
                                    <p:set>
                                      <p:cBhvr>
                                        <p:cTn id="901" dur="1" fill="hold">
                                          <p:stCondLst>
                                            <p:cond delay="0"/>
                                          </p:stCondLst>
                                        </p:cTn>
                                        <p:tgtEl>
                                          <p:spTgt spid="171"/>
                                        </p:tgtEl>
                                        <p:attrNameLst>
                                          <p:attrName>style.visibility</p:attrName>
                                        </p:attrNameLst>
                                      </p:cBhvr>
                                      <p:to>
                                        <p:strVal val="hidden"/>
                                      </p:to>
                                    </p:set>
                                  </p:childTnLst>
                                </p:cTn>
                              </p:par>
                            </p:childTnLst>
                          </p:cTn>
                        </p:par>
                        <p:par>
                          <p:cTn id="902" fill="hold">
                            <p:stCondLst>
                              <p:cond delay="146200"/>
                            </p:stCondLst>
                            <p:childTnLst>
                              <p:par>
                                <p:cTn id="903" presetID="1" presetClass="entr" presetSubtype="0" fill="hold" grpId="0" nodeType="afterEffect">
                                  <p:stCondLst>
                                    <p:cond delay="0"/>
                                  </p:stCondLst>
                                  <p:childTnLst>
                                    <p:set>
                                      <p:cBhvr>
                                        <p:cTn id="904" dur="1" fill="hold">
                                          <p:stCondLst>
                                            <p:cond delay="0"/>
                                          </p:stCondLst>
                                        </p:cTn>
                                        <p:tgtEl>
                                          <p:spTgt spid="172"/>
                                        </p:tgtEl>
                                        <p:attrNameLst>
                                          <p:attrName>style.visibility</p:attrName>
                                        </p:attrNameLst>
                                      </p:cBhvr>
                                      <p:to>
                                        <p:strVal val="visible"/>
                                      </p:to>
                                    </p:set>
                                  </p:childTnLst>
                                </p:cTn>
                              </p:par>
                            </p:childTnLst>
                          </p:cTn>
                        </p:par>
                        <p:par>
                          <p:cTn id="905" fill="hold">
                            <p:stCondLst>
                              <p:cond delay="146200"/>
                            </p:stCondLst>
                            <p:childTnLst>
                              <p:par>
                                <p:cTn id="906" presetID="1" presetClass="exit" presetSubtype="0" fill="hold" grpId="1" nodeType="afterEffect">
                                  <p:stCondLst>
                                    <p:cond delay="1000"/>
                                  </p:stCondLst>
                                  <p:childTnLst>
                                    <p:set>
                                      <p:cBhvr>
                                        <p:cTn id="907" dur="1" fill="hold">
                                          <p:stCondLst>
                                            <p:cond delay="0"/>
                                          </p:stCondLst>
                                        </p:cTn>
                                        <p:tgtEl>
                                          <p:spTgt spid="172"/>
                                        </p:tgtEl>
                                        <p:attrNameLst>
                                          <p:attrName>style.visibility</p:attrName>
                                        </p:attrNameLst>
                                      </p:cBhvr>
                                      <p:to>
                                        <p:strVal val="hidden"/>
                                      </p:to>
                                    </p:set>
                                  </p:childTnLst>
                                </p:cTn>
                              </p:par>
                            </p:childTnLst>
                          </p:cTn>
                        </p:par>
                        <p:par>
                          <p:cTn id="908" fill="hold">
                            <p:stCondLst>
                              <p:cond delay="147200"/>
                            </p:stCondLst>
                            <p:childTnLst>
                              <p:par>
                                <p:cTn id="909" presetID="1" presetClass="entr" presetSubtype="0" fill="hold" grpId="0" nodeType="afterEffect">
                                  <p:stCondLst>
                                    <p:cond delay="0"/>
                                  </p:stCondLst>
                                  <p:childTnLst>
                                    <p:set>
                                      <p:cBhvr>
                                        <p:cTn id="910" dur="1" fill="hold">
                                          <p:stCondLst>
                                            <p:cond delay="0"/>
                                          </p:stCondLst>
                                        </p:cTn>
                                        <p:tgtEl>
                                          <p:spTgt spid="173"/>
                                        </p:tgtEl>
                                        <p:attrNameLst>
                                          <p:attrName>style.visibility</p:attrName>
                                        </p:attrNameLst>
                                      </p:cBhvr>
                                      <p:to>
                                        <p:strVal val="visible"/>
                                      </p:to>
                                    </p:set>
                                  </p:childTnLst>
                                </p:cTn>
                              </p:par>
                            </p:childTnLst>
                          </p:cTn>
                        </p:par>
                        <p:par>
                          <p:cTn id="911" fill="hold">
                            <p:stCondLst>
                              <p:cond delay="147200"/>
                            </p:stCondLst>
                            <p:childTnLst>
                              <p:par>
                                <p:cTn id="912" presetID="1" presetClass="exit" presetSubtype="0" fill="hold" grpId="1" nodeType="afterEffect">
                                  <p:stCondLst>
                                    <p:cond delay="1000"/>
                                  </p:stCondLst>
                                  <p:childTnLst>
                                    <p:set>
                                      <p:cBhvr>
                                        <p:cTn id="913" dur="1" fill="hold">
                                          <p:stCondLst>
                                            <p:cond delay="0"/>
                                          </p:stCondLst>
                                        </p:cTn>
                                        <p:tgtEl>
                                          <p:spTgt spid="173"/>
                                        </p:tgtEl>
                                        <p:attrNameLst>
                                          <p:attrName>style.visibility</p:attrName>
                                        </p:attrNameLst>
                                      </p:cBhvr>
                                      <p:to>
                                        <p:strVal val="hidden"/>
                                      </p:to>
                                    </p:set>
                                  </p:childTnLst>
                                </p:cTn>
                              </p:par>
                            </p:childTnLst>
                          </p:cTn>
                        </p:par>
                        <p:par>
                          <p:cTn id="914" fill="hold">
                            <p:stCondLst>
                              <p:cond delay="148200"/>
                            </p:stCondLst>
                            <p:childTnLst>
                              <p:par>
                                <p:cTn id="915" presetID="1" presetClass="entr" presetSubtype="0" fill="hold" grpId="0" nodeType="afterEffect">
                                  <p:stCondLst>
                                    <p:cond delay="0"/>
                                  </p:stCondLst>
                                  <p:childTnLst>
                                    <p:set>
                                      <p:cBhvr>
                                        <p:cTn id="916" dur="1" fill="hold">
                                          <p:stCondLst>
                                            <p:cond delay="0"/>
                                          </p:stCondLst>
                                        </p:cTn>
                                        <p:tgtEl>
                                          <p:spTgt spid="174"/>
                                        </p:tgtEl>
                                        <p:attrNameLst>
                                          <p:attrName>style.visibility</p:attrName>
                                        </p:attrNameLst>
                                      </p:cBhvr>
                                      <p:to>
                                        <p:strVal val="visible"/>
                                      </p:to>
                                    </p:set>
                                  </p:childTnLst>
                                </p:cTn>
                              </p:par>
                            </p:childTnLst>
                          </p:cTn>
                        </p:par>
                        <p:par>
                          <p:cTn id="917" fill="hold">
                            <p:stCondLst>
                              <p:cond delay="148200"/>
                            </p:stCondLst>
                            <p:childTnLst>
                              <p:par>
                                <p:cTn id="918" presetID="1" presetClass="exit" presetSubtype="0" fill="hold" grpId="1" nodeType="afterEffect">
                                  <p:stCondLst>
                                    <p:cond delay="1000"/>
                                  </p:stCondLst>
                                  <p:childTnLst>
                                    <p:set>
                                      <p:cBhvr>
                                        <p:cTn id="919" dur="1" fill="hold">
                                          <p:stCondLst>
                                            <p:cond delay="0"/>
                                          </p:stCondLst>
                                        </p:cTn>
                                        <p:tgtEl>
                                          <p:spTgt spid="174"/>
                                        </p:tgtEl>
                                        <p:attrNameLst>
                                          <p:attrName>style.visibility</p:attrName>
                                        </p:attrNameLst>
                                      </p:cBhvr>
                                      <p:to>
                                        <p:strVal val="hidden"/>
                                      </p:to>
                                    </p:set>
                                  </p:childTnLst>
                                </p:cTn>
                              </p:par>
                            </p:childTnLst>
                          </p:cTn>
                        </p:par>
                        <p:par>
                          <p:cTn id="920" fill="hold">
                            <p:stCondLst>
                              <p:cond delay="149200"/>
                            </p:stCondLst>
                            <p:childTnLst>
                              <p:par>
                                <p:cTn id="921" presetID="1" presetClass="entr" presetSubtype="0" fill="hold" grpId="0" nodeType="afterEffect">
                                  <p:stCondLst>
                                    <p:cond delay="0"/>
                                  </p:stCondLst>
                                  <p:childTnLst>
                                    <p:set>
                                      <p:cBhvr>
                                        <p:cTn id="922" dur="1" fill="hold">
                                          <p:stCondLst>
                                            <p:cond delay="0"/>
                                          </p:stCondLst>
                                        </p:cTn>
                                        <p:tgtEl>
                                          <p:spTgt spid="175"/>
                                        </p:tgtEl>
                                        <p:attrNameLst>
                                          <p:attrName>style.visibility</p:attrName>
                                        </p:attrNameLst>
                                      </p:cBhvr>
                                      <p:to>
                                        <p:strVal val="visible"/>
                                      </p:to>
                                    </p:set>
                                  </p:childTnLst>
                                </p:cTn>
                              </p:par>
                            </p:childTnLst>
                          </p:cTn>
                        </p:par>
                        <p:par>
                          <p:cTn id="923" fill="hold">
                            <p:stCondLst>
                              <p:cond delay="149200"/>
                            </p:stCondLst>
                            <p:childTnLst>
                              <p:par>
                                <p:cTn id="924" presetID="1" presetClass="exit" presetSubtype="0" fill="hold" grpId="1" nodeType="afterEffect">
                                  <p:stCondLst>
                                    <p:cond delay="1000"/>
                                  </p:stCondLst>
                                  <p:childTnLst>
                                    <p:set>
                                      <p:cBhvr>
                                        <p:cTn id="925" dur="1" fill="hold">
                                          <p:stCondLst>
                                            <p:cond delay="0"/>
                                          </p:stCondLst>
                                        </p:cTn>
                                        <p:tgtEl>
                                          <p:spTgt spid="175"/>
                                        </p:tgtEl>
                                        <p:attrNameLst>
                                          <p:attrName>style.visibility</p:attrName>
                                        </p:attrNameLst>
                                      </p:cBhvr>
                                      <p:to>
                                        <p:strVal val="hidden"/>
                                      </p:to>
                                    </p:set>
                                  </p:childTnLst>
                                </p:cTn>
                              </p:par>
                            </p:childTnLst>
                          </p:cTn>
                        </p:par>
                        <p:par>
                          <p:cTn id="926" fill="hold">
                            <p:stCondLst>
                              <p:cond delay="150200"/>
                            </p:stCondLst>
                            <p:childTnLst>
                              <p:par>
                                <p:cTn id="927" presetID="1" presetClass="entr" presetSubtype="0" fill="hold" grpId="0" nodeType="afterEffect">
                                  <p:stCondLst>
                                    <p:cond delay="0"/>
                                  </p:stCondLst>
                                  <p:childTnLst>
                                    <p:set>
                                      <p:cBhvr>
                                        <p:cTn id="928" dur="1" fill="hold">
                                          <p:stCondLst>
                                            <p:cond delay="0"/>
                                          </p:stCondLst>
                                        </p:cTn>
                                        <p:tgtEl>
                                          <p:spTgt spid="176"/>
                                        </p:tgtEl>
                                        <p:attrNameLst>
                                          <p:attrName>style.visibility</p:attrName>
                                        </p:attrNameLst>
                                      </p:cBhvr>
                                      <p:to>
                                        <p:strVal val="visible"/>
                                      </p:to>
                                    </p:set>
                                  </p:childTnLst>
                                </p:cTn>
                              </p:par>
                            </p:childTnLst>
                          </p:cTn>
                        </p:par>
                        <p:par>
                          <p:cTn id="929" fill="hold">
                            <p:stCondLst>
                              <p:cond delay="150200"/>
                            </p:stCondLst>
                            <p:childTnLst>
                              <p:par>
                                <p:cTn id="930" presetID="1" presetClass="exit" presetSubtype="0" fill="hold" grpId="1" nodeType="afterEffect">
                                  <p:stCondLst>
                                    <p:cond delay="1000"/>
                                  </p:stCondLst>
                                  <p:childTnLst>
                                    <p:set>
                                      <p:cBhvr>
                                        <p:cTn id="931" dur="1" fill="hold">
                                          <p:stCondLst>
                                            <p:cond delay="0"/>
                                          </p:stCondLst>
                                        </p:cTn>
                                        <p:tgtEl>
                                          <p:spTgt spid="176"/>
                                        </p:tgtEl>
                                        <p:attrNameLst>
                                          <p:attrName>style.visibility</p:attrName>
                                        </p:attrNameLst>
                                      </p:cBhvr>
                                      <p:to>
                                        <p:strVal val="hidden"/>
                                      </p:to>
                                    </p:set>
                                  </p:childTnLst>
                                </p:cTn>
                              </p:par>
                            </p:childTnLst>
                          </p:cTn>
                        </p:par>
                        <p:par>
                          <p:cTn id="932" fill="hold">
                            <p:stCondLst>
                              <p:cond delay="151200"/>
                            </p:stCondLst>
                            <p:childTnLst>
                              <p:par>
                                <p:cTn id="933" presetID="1" presetClass="entr" presetSubtype="0" fill="hold" grpId="0" nodeType="afterEffect">
                                  <p:stCondLst>
                                    <p:cond delay="0"/>
                                  </p:stCondLst>
                                  <p:childTnLst>
                                    <p:set>
                                      <p:cBhvr>
                                        <p:cTn id="934" dur="1" fill="hold">
                                          <p:stCondLst>
                                            <p:cond delay="0"/>
                                          </p:stCondLst>
                                        </p:cTn>
                                        <p:tgtEl>
                                          <p:spTgt spid="187"/>
                                        </p:tgtEl>
                                        <p:attrNameLst>
                                          <p:attrName>style.visibility</p:attrName>
                                        </p:attrNameLst>
                                      </p:cBhvr>
                                      <p:to>
                                        <p:strVal val="visible"/>
                                      </p:to>
                                    </p:set>
                                  </p:childTnLst>
                                </p:cTn>
                              </p:par>
                            </p:childTnLst>
                          </p:cTn>
                        </p:par>
                        <p:par>
                          <p:cTn id="935" fill="hold">
                            <p:stCondLst>
                              <p:cond delay="151200"/>
                            </p:stCondLst>
                            <p:childTnLst>
                              <p:par>
                                <p:cTn id="936" presetID="1" presetClass="exit" presetSubtype="0" fill="hold" grpId="1" nodeType="afterEffect">
                                  <p:stCondLst>
                                    <p:cond delay="1000"/>
                                  </p:stCondLst>
                                  <p:childTnLst>
                                    <p:set>
                                      <p:cBhvr>
                                        <p:cTn id="937" dur="1" fill="hold">
                                          <p:stCondLst>
                                            <p:cond delay="0"/>
                                          </p:stCondLst>
                                        </p:cTn>
                                        <p:tgtEl>
                                          <p:spTgt spid="187"/>
                                        </p:tgtEl>
                                        <p:attrNameLst>
                                          <p:attrName>style.visibility</p:attrName>
                                        </p:attrNameLst>
                                      </p:cBhvr>
                                      <p:to>
                                        <p:strVal val="hidden"/>
                                      </p:to>
                                    </p:set>
                                  </p:childTnLst>
                                </p:cTn>
                              </p:par>
                            </p:childTnLst>
                          </p:cTn>
                        </p:par>
                        <p:par>
                          <p:cTn id="938" fill="hold">
                            <p:stCondLst>
                              <p:cond delay="152200"/>
                            </p:stCondLst>
                            <p:childTnLst>
                              <p:par>
                                <p:cTn id="939" presetID="1" presetClass="entr" presetSubtype="0" fill="hold" grpId="0" nodeType="afterEffect">
                                  <p:stCondLst>
                                    <p:cond delay="0"/>
                                  </p:stCondLst>
                                  <p:childTnLst>
                                    <p:set>
                                      <p:cBhvr>
                                        <p:cTn id="940" dur="1" fill="hold">
                                          <p:stCondLst>
                                            <p:cond delay="0"/>
                                          </p:stCondLst>
                                        </p:cTn>
                                        <p:tgtEl>
                                          <p:spTgt spid="178"/>
                                        </p:tgtEl>
                                        <p:attrNameLst>
                                          <p:attrName>style.visibility</p:attrName>
                                        </p:attrNameLst>
                                      </p:cBhvr>
                                      <p:to>
                                        <p:strVal val="visible"/>
                                      </p:to>
                                    </p:set>
                                  </p:childTnLst>
                                </p:cTn>
                              </p:par>
                            </p:childTnLst>
                          </p:cTn>
                        </p:par>
                        <p:par>
                          <p:cTn id="941" fill="hold">
                            <p:stCondLst>
                              <p:cond delay="152200"/>
                            </p:stCondLst>
                            <p:childTnLst>
                              <p:par>
                                <p:cTn id="942" presetID="1" presetClass="exit" presetSubtype="0" fill="hold" grpId="1" nodeType="afterEffect">
                                  <p:stCondLst>
                                    <p:cond delay="1000"/>
                                  </p:stCondLst>
                                  <p:childTnLst>
                                    <p:set>
                                      <p:cBhvr>
                                        <p:cTn id="943" dur="1" fill="hold">
                                          <p:stCondLst>
                                            <p:cond delay="0"/>
                                          </p:stCondLst>
                                        </p:cTn>
                                        <p:tgtEl>
                                          <p:spTgt spid="178"/>
                                        </p:tgtEl>
                                        <p:attrNameLst>
                                          <p:attrName>style.visibility</p:attrName>
                                        </p:attrNameLst>
                                      </p:cBhvr>
                                      <p:to>
                                        <p:strVal val="hidden"/>
                                      </p:to>
                                    </p:set>
                                  </p:childTnLst>
                                </p:cTn>
                              </p:par>
                            </p:childTnLst>
                          </p:cTn>
                        </p:par>
                        <p:par>
                          <p:cTn id="944" fill="hold">
                            <p:stCondLst>
                              <p:cond delay="153200"/>
                            </p:stCondLst>
                            <p:childTnLst>
                              <p:par>
                                <p:cTn id="945" presetID="1" presetClass="entr" presetSubtype="0" fill="hold" grpId="0" nodeType="afterEffect">
                                  <p:stCondLst>
                                    <p:cond delay="0"/>
                                  </p:stCondLst>
                                  <p:childTnLst>
                                    <p:set>
                                      <p:cBhvr>
                                        <p:cTn id="946" dur="1" fill="hold">
                                          <p:stCondLst>
                                            <p:cond delay="0"/>
                                          </p:stCondLst>
                                        </p:cTn>
                                        <p:tgtEl>
                                          <p:spTgt spid="179"/>
                                        </p:tgtEl>
                                        <p:attrNameLst>
                                          <p:attrName>style.visibility</p:attrName>
                                        </p:attrNameLst>
                                      </p:cBhvr>
                                      <p:to>
                                        <p:strVal val="visible"/>
                                      </p:to>
                                    </p:set>
                                  </p:childTnLst>
                                </p:cTn>
                              </p:par>
                            </p:childTnLst>
                          </p:cTn>
                        </p:par>
                        <p:par>
                          <p:cTn id="947" fill="hold">
                            <p:stCondLst>
                              <p:cond delay="153200"/>
                            </p:stCondLst>
                            <p:childTnLst>
                              <p:par>
                                <p:cTn id="948" presetID="1" presetClass="exit" presetSubtype="0" fill="hold" grpId="1" nodeType="afterEffect">
                                  <p:stCondLst>
                                    <p:cond delay="1000"/>
                                  </p:stCondLst>
                                  <p:childTnLst>
                                    <p:set>
                                      <p:cBhvr>
                                        <p:cTn id="949" dur="1" fill="hold">
                                          <p:stCondLst>
                                            <p:cond delay="0"/>
                                          </p:stCondLst>
                                        </p:cTn>
                                        <p:tgtEl>
                                          <p:spTgt spid="179"/>
                                        </p:tgtEl>
                                        <p:attrNameLst>
                                          <p:attrName>style.visibility</p:attrName>
                                        </p:attrNameLst>
                                      </p:cBhvr>
                                      <p:to>
                                        <p:strVal val="hidden"/>
                                      </p:to>
                                    </p:set>
                                  </p:childTnLst>
                                </p:cTn>
                              </p:par>
                            </p:childTnLst>
                          </p:cTn>
                        </p:par>
                        <p:par>
                          <p:cTn id="950" fill="hold">
                            <p:stCondLst>
                              <p:cond delay="154200"/>
                            </p:stCondLst>
                            <p:childTnLst>
                              <p:par>
                                <p:cTn id="951" presetID="1" presetClass="entr" presetSubtype="0" fill="hold" grpId="0" nodeType="afterEffect">
                                  <p:stCondLst>
                                    <p:cond delay="0"/>
                                  </p:stCondLst>
                                  <p:childTnLst>
                                    <p:set>
                                      <p:cBhvr>
                                        <p:cTn id="952" dur="1" fill="hold">
                                          <p:stCondLst>
                                            <p:cond delay="0"/>
                                          </p:stCondLst>
                                        </p:cTn>
                                        <p:tgtEl>
                                          <p:spTgt spid="180"/>
                                        </p:tgtEl>
                                        <p:attrNameLst>
                                          <p:attrName>style.visibility</p:attrName>
                                        </p:attrNameLst>
                                      </p:cBhvr>
                                      <p:to>
                                        <p:strVal val="visible"/>
                                      </p:to>
                                    </p:set>
                                  </p:childTnLst>
                                </p:cTn>
                              </p:par>
                            </p:childTnLst>
                          </p:cTn>
                        </p:par>
                        <p:par>
                          <p:cTn id="953" fill="hold">
                            <p:stCondLst>
                              <p:cond delay="154200"/>
                            </p:stCondLst>
                            <p:childTnLst>
                              <p:par>
                                <p:cTn id="954" presetID="1" presetClass="exit" presetSubtype="0" fill="hold" grpId="1" nodeType="afterEffect">
                                  <p:stCondLst>
                                    <p:cond delay="1000"/>
                                  </p:stCondLst>
                                  <p:childTnLst>
                                    <p:set>
                                      <p:cBhvr>
                                        <p:cTn id="955" dur="1" fill="hold">
                                          <p:stCondLst>
                                            <p:cond delay="0"/>
                                          </p:stCondLst>
                                        </p:cTn>
                                        <p:tgtEl>
                                          <p:spTgt spid="180"/>
                                        </p:tgtEl>
                                        <p:attrNameLst>
                                          <p:attrName>style.visibility</p:attrName>
                                        </p:attrNameLst>
                                      </p:cBhvr>
                                      <p:to>
                                        <p:strVal val="hidden"/>
                                      </p:to>
                                    </p:set>
                                  </p:childTnLst>
                                </p:cTn>
                              </p:par>
                            </p:childTnLst>
                          </p:cTn>
                        </p:par>
                        <p:par>
                          <p:cTn id="956" fill="hold">
                            <p:stCondLst>
                              <p:cond delay="155200"/>
                            </p:stCondLst>
                            <p:childTnLst>
                              <p:par>
                                <p:cTn id="957" presetID="1" presetClass="entr" presetSubtype="0" fill="hold" grpId="0" nodeType="afterEffect">
                                  <p:stCondLst>
                                    <p:cond delay="0"/>
                                  </p:stCondLst>
                                  <p:childTnLst>
                                    <p:set>
                                      <p:cBhvr>
                                        <p:cTn id="958" dur="1" fill="hold">
                                          <p:stCondLst>
                                            <p:cond delay="0"/>
                                          </p:stCondLst>
                                        </p:cTn>
                                        <p:tgtEl>
                                          <p:spTgt spid="181"/>
                                        </p:tgtEl>
                                        <p:attrNameLst>
                                          <p:attrName>style.visibility</p:attrName>
                                        </p:attrNameLst>
                                      </p:cBhvr>
                                      <p:to>
                                        <p:strVal val="visible"/>
                                      </p:to>
                                    </p:set>
                                  </p:childTnLst>
                                </p:cTn>
                              </p:par>
                            </p:childTnLst>
                          </p:cTn>
                        </p:par>
                        <p:par>
                          <p:cTn id="959" fill="hold">
                            <p:stCondLst>
                              <p:cond delay="155200"/>
                            </p:stCondLst>
                            <p:childTnLst>
                              <p:par>
                                <p:cTn id="960" presetID="1" presetClass="exit" presetSubtype="0" fill="hold" grpId="1" nodeType="afterEffect">
                                  <p:stCondLst>
                                    <p:cond delay="1000"/>
                                  </p:stCondLst>
                                  <p:childTnLst>
                                    <p:set>
                                      <p:cBhvr>
                                        <p:cTn id="961" dur="1" fill="hold">
                                          <p:stCondLst>
                                            <p:cond delay="0"/>
                                          </p:stCondLst>
                                        </p:cTn>
                                        <p:tgtEl>
                                          <p:spTgt spid="181"/>
                                        </p:tgtEl>
                                        <p:attrNameLst>
                                          <p:attrName>style.visibility</p:attrName>
                                        </p:attrNameLst>
                                      </p:cBhvr>
                                      <p:to>
                                        <p:strVal val="hidden"/>
                                      </p:to>
                                    </p:set>
                                  </p:childTnLst>
                                </p:cTn>
                              </p:par>
                            </p:childTnLst>
                          </p:cTn>
                        </p:par>
                        <p:par>
                          <p:cTn id="962" fill="hold">
                            <p:stCondLst>
                              <p:cond delay="156200"/>
                            </p:stCondLst>
                            <p:childTnLst>
                              <p:par>
                                <p:cTn id="963" presetID="1" presetClass="entr" presetSubtype="0" fill="hold" grpId="0" nodeType="afterEffect">
                                  <p:stCondLst>
                                    <p:cond delay="0"/>
                                  </p:stCondLst>
                                  <p:childTnLst>
                                    <p:set>
                                      <p:cBhvr>
                                        <p:cTn id="964" dur="1" fill="hold">
                                          <p:stCondLst>
                                            <p:cond delay="0"/>
                                          </p:stCondLst>
                                        </p:cTn>
                                        <p:tgtEl>
                                          <p:spTgt spid="182"/>
                                        </p:tgtEl>
                                        <p:attrNameLst>
                                          <p:attrName>style.visibility</p:attrName>
                                        </p:attrNameLst>
                                      </p:cBhvr>
                                      <p:to>
                                        <p:strVal val="visible"/>
                                      </p:to>
                                    </p:set>
                                  </p:childTnLst>
                                </p:cTn>
                              </p:par>
                            </p:childTnLst>
                          </p:cTn>
                        </p:par>
                        <p:par>
                          <p:cTn id="965" fill="hold">
                            <p:stCondLst>
                              <p:cond delay="156200"/>
                            </p:stCondLst>
                            <p:childTnLst>
                              <p:par>
                                <p:cTn id="966" presetID="1" presetClass="exit" presetSubtype="0" fill="hold" grpId="1" nodeType="afterEffect">
                                  <p:stCondLst>
                                    <p:cond delay="1000"/>
                                  </p:stCondLst>
                                  <p:childTnLst>
                                    <p:set>
                                      <p:cBhvr>
                                        <p:cTn id="967" dur="1" fill="hold">
                                          <p:stCondLst>
                                            <p:cond delay="0"/>
                                          </p:stCondLst>
                                        </p:cTn>
                                        <p:tgtEl>
                                          <p:spTgt spid="182"/>
                                        </p:tgtEl>
                                        <p:attrNameLst>
                                          <p:attrName>style.visibility</p:attrName>
                                        </p:attrNameLst>
                                      </p:cBhvr>
                                      <p:to>
                                        <p:strVal val="hidden"/>
                                      </p:to>
                                    </p:set>
                                  </p:childTnLst>
                                </p:cTn>
                              </p:par>
                            </p:childTnLst>
                          </p:cTn>
                        </p:par>
                        <p:par>
                          <p:cTn id="968" fill="hold">
                            <p:stCondLst>
                              <p:cond delay="157200"/>
                            </p:stCondLst>
                            <p:childTnLst>
                              <p:par>
                                <p:cTn id="969" presetID="1" presetClass="entr" presetSubtype="0" fill="hold" grpId="0" nodeType="afterEffect">
                                  <p:stCondLst>
                                    <p:cond delay="0"/>
                                  </p:stCondLst>
                                  <p:childTnLst>
                                    <p:set>
                                      <p:cBhvr>
                                        <p:cTn id="970" dur="1" fill="hold">
                                          <p:stCondLst>
                                            <p:cond delay="0"/>
                                          </p:stCondLst>
                                        </p:cTn>
                                        <p:tgtEl>
                                          <p:spTgt spid="183"/>
                                        </p:tgtEl>
                                        <p:attrNameLst>
                                          <p:attrName>style.visibility</p:attrName>
                                        </p:attrNameLst>
                                      </p:cBhvr>
                                      <p:to>
                                        <p:strVal val="visible"/>
                                      </p:to>
                                    </p:set>
                                  </p:childTnLst>
                                </p:cTn>
                              </p:par>
                            </p:childTnLst>
                          </p:cTn>
                        </p:par>
                        <p:par>
                          <p:cTn id="971" fill="hold">
                            <p:stCondLst>
                              <p:cond delay="157200"/>
                            </p:stCondLst>
                            <p:childTnLst>
                              <p:par>
                                <p:cTn id="972" presetID="1" presetClass="exit" presetSubtype="0" fill="hold" grpId="1" nodeType="afterEffect">
                                  <p:stCondLst>
                                    <p:cond delay="1000"/>
                                  </p:stCondLst>
                                  <p:childTnLst>
                                    <p:set>
                                      <p:cBhvr>
                                        <p:cTn id="973" dur="1" fill="hold">
                                          <p:stCondLst>
                                            <p:cond delay="0"/>
                                          </p:stCondLst>
                                        </p:cTn>
                                        <p:tgtEl>
                                          <p:spTgt spid="183"/>
                                        </p:tgtEl>
                                        <p:attrNameLst>
                                          <p:attrName>style.visibility</p:attrName>
                                        </p:attrNameLst>
                                      </p:cBhvr>
                                      <p:to>
                                        <p:strVal val="hidden"/>
                                      </p:to>
                                    </p:set>
                                  </p:childTnLst>
                                </p:cTn>
                              </p:par>
                            </p:childTnLst>
                          </p:cTn>
                        </p:par>
                        <p:par>
                          <p:cTn id="974" fill="hold">
                            <p:stCondLst>
                              <p:cond delay="158200"/>
                            </p:stCondLst>
                            <p:childTnLst>
                              <p:par>
                                <p:cTn id="975" presetID="1" presetClass="entr" presetSubtype="0" fill="hold" grpId="0" nodeType="afterEffect">
                                  <p:stCondLst>
                                    <p:cond delay="0"/>
                                  </p:stCondLst>
                                  <p:childTnLst>
                                    <p:set>
                                      <p:cBhvr>
                                        <p:cTn id="976" dur="1" fill="hold">
                                          <p:stCondLst>
                                            <p:cond delay="0"/>
                                          </p:stCondLst>
                                        </p:cTn>
                                        <p:tgtEl>
                                          <p:spTgt spid="184"/>
                                        </p:tgtEl>
                                        <p:attrNameLst>
                                          <p:attrName>style.visibility</p:attrName>
                                        </p:attrNameLst>
                                      </p:cBhvr>
                                      <p:to>
                                        <p:strVal val="visible"/>
                                      </p:to>
                                    </p:set>
                                  </p:childTnLst>
                                </p:cTn>
                              </p:par>
                            </p:childTnLst>
                          </p:cTn>
                        </p:par>
                        <p:par>
                          <p:cTn id="977" fill="hold">
                            <p:stCondLst>
                              <p:cond delay="158200"/>
                            </p:stCondLst>
                            <p:childTnLst>
                              <p:par>
                                <p:cTn id="978" presetID="1" presetClass="exit" presetSubtype="0" fill="hold" grpId="1" nodeType="afterEffect">
                                  <p:stCondLst>
                                    <p:cond delay="1000"/>
                                  </p:stCondLst>
                                  <p:childTnLst>
                                    <p:set>
                                      <p:cBhvr>
                                        <p:cTn id="979" dur="1" fill="hold">
                                          <p:stCondLst>
                                            <p:cond delay="0"/>
                                          </p:stCondLst>
                                        </p:cTn>
                                        <p:tgtEl>
                                          <p:spTgt spid="184"/>
                                        </p:tgtEl>
                                        <p:attrNameLst>
                                          <p:attrName>style.visibility</p:attrName>
                                        </p:attrNameLst>
                                      </p:cBhvr>
                                      <p:to>
                                        <p:strVal val="hidden"/>
                                      </p:to>
                                    </p:set>
                                  </p:childTnLst>
                                </p:cTn>
                              </p:par>
                            </p:childTnLst>
                          </p:cTn>
                        </p:par>
                        <p:par>
                          <p:cTn id="980" fill="hold">
                            <p:stCondLst>
                              <p:cond delay="159200"/>
                            </p:stCondLst>
                            <p:childTnLst>
                              <p:par>
                                <p:cTn id="981" presetID="1" presetClass="entr" presetSubtype="0" fill="hold" grpId="0" nodeType="afterEffect">
                                  <p:stCondLst>
                                    <p:cond delay="0"/>
                                  </p:stCondLst>
                                  <p:childTnLst>
                                    <p:set>
                                      <p:cBhvr>
                                        <p:cTn id="982" dur="1" fill="hold">
                                          <p:stCondLst>
                                            <p:cond delay="0"/>
                                          </p:stCondLst>
                                        </p:cTn>
                                        <p:tgtEl>
                                          <p:spTgt spid="185"/>
                                        </p:tgtEl>
                                        <p:attrNameLst>
                                          <p:attrName>style.visibility</p:attrName>
                                        </p:attrNameLst>
                                      </p:cBhvr>
                                      <p:to>
                                        <p:strVal val="visible"/>
                                      </p:to>
                                    </p:set>
                                  </p:childTnLst>
                                </p:cTn>
                              </p:par>
                            </p:childTnLst>
                          </p:cTn>
                        </p:par>
                        <p:par>
                          <p:cTn id="983" fill="hold">
                            <p:stCondLst>
                              <p:cond delay="159200"/>
                            </p:stCondLst>
                            <p:childTnLst>
                              <p:par>
                                <p:cTn id="984" presetID="1" presetClass="exit" presetSubtype="0" fill="hold" grpId="1" nodeType="afterEffect">
                                  <p:stCondLst>
                                    <p:cond delay="1000"/>
                                  </p:stCondLst>
                                  <p:childTnLst>
                                    <p:set>
                                      <p:cBhvr>
                                        <p:cTn id="985" dur="1" fill="hold">
                                          <p:stCondLst>
                                            <p:cond delay="0"/>
                                          </p:stCondLst>
                                        </p:cTn>
                                        <p:tgtEl>
                                          <p:spTgt spid="185"/>
                                        </p:tgtEl>
                                        <p:attrNameLst>
                                          <p:attrName>style.visibility</p:attrName>
                                        </p:attrNameLst>
                                      </p:cBhvr>
                                      <p:to>
                                        <p:strVal val="hidden"/>
                                      </p:to>
                                    </p:set>
                                  </p:childTnLst>
                                </p:cTn>
                              </p:par>
                            </p:childTnLst>
                          </p:cTn>
                        </p:par>
                        <p:par>
                          <p:cTn id="986" fill="hold">
                            <p:stCondLst>
                              <p:cond delay="160200"/>
                            </p:stCondLst>
                            <p:childTnLst>
                              <p:par>
                                <p:cTn id="987" presetID="1" presetClass="entr" presetSubtype="0" fill="hold" grpId="0" nodeType="afterEffect">
                                  <p:stCondLst>
                                    <p:cond delay="0"/>
                                  </p:stCondLst>
                                  <p:childTnLst>
                                    <p:set>
                                      <p:cBhvr>
                                        <p:cTn id="988" dur="1" fill="hold">
                                          <p:stCondLst>
                                            <p:cond delay="0"/>
                                          </p:stCondLst>
                                        </p:cTn>
                                        <p:tgtEl>
                                          <p:spTgt spid="186"/>
                                        </p:tgtEl>
                                        <p:attrNameLst>
                                          <p:attrName>style.visibility</p:attrName>
                                        </p:attrNameLst>
                                      </p:cBhvr>
                                      <p:to>
                                        <p:strVal val="visible"/>
                                      </p:to>
                                    </p:set>
                                  </p:childTnLst>
                                </p:cTn>
                              </p:par>
                            </p:childTnLst>
                          </p:cTn>
                        </p:par>
                        <p:par>
                          <p:cTn id="989" fill="hold">
                            <p:stCondLst>
                              <p:cond delay="160200"/>
                            </p:stCondLst>
                            <p:childTnLst>
                              <p:par>
                                <p:cTn id="990" presetID="1" presetClass="exit" presetSubtype="0" fill="hold" grpId="1" nodeType="afterEffect">
                                  <p:stCondLst>
                                    <p:cond delay="1000"/>
                                  </p:stCondLst>
                                  <p:childTnLst>
                                    <p:set>
                                      <p:cBhvr>
                                        <p:cTn id="991" dur="1" fill="hold">
                                          <p:stCondLst>
                                            <p:cond delay="0"/>
                                          </p:stCondLst>
                                        </p:cTn>
                                        <p:tgtEl>
                                          <p:spTgt spid="186"/>
                                        </p:tgtEl>
                                        <p:attrNameLst>
                                          <p:attrName>style.visibility</p:attrName>
                                        </p:attrNameLst>
                                      </p:cBhvr>
                                      <p:to>
                                        <p:strVal val="hidden"/>
                                      </p:to>
                                    </p:set>
                                  </p:childTnLst>
                                </p:cTn>
                              </p:par>
                            </p:childTnLst>
                          </p:cTn>
                        </p:par>
                        <p:par>
                          <p:cTn id="992" fill="hold">
                            <p:stCondLst>
                              <p:cond delay="161200"/>
                            </p:stCondLst>
                            <p:childTnLst>
                              <p:par>
                                <p:cTn id="993" presetID="1" presetClass="entr" presetSubtype="0" fill="hold" grpId="0" nodeType="afterEffect">
                                  <p:stCondLst>
                                    <p:cond delay="0"/>
                                  </p:stCondLst>
                                  <p:childTnLst>
                                    <p:set>
                                      <p:cBhvr>
                                        <p:cTn id="994" dur="1" fill="hold">
                                          <p:stCondLst>
                                            <p:cond delay="0"/>
                                          </p:stCondLst>
                                        </p:cTn>
                                        <p:tgtEl>
                                          <p:spTgt spid="197"/>
                                        </p:tgtEl>
                                        <p:attrNameLst>
                                          <p:attrName>style.visibility</p:attrName>
                                        </p:attrNameLst>
                                      </p:cBhvr>
                                      <p:to>
                                        <p:strVal val="visible"/>
                                      </p:to>
                                    </p:set>
                                  </p:childTnLst>
                                </p:cTn>
                              </p:par>
                            </p:childTnLst>
                          </p:cTn>
                        </p:par>
                        <p:par>
                          <p:cTn id="995" fill="hold">
                            <p:stCondLst>
                              <p:cond delay="161200"/>
                            </p:stCondLst>
                            <p:childTnLst>
                              <p:par>
                                <p:cTn id="996" presetID="1" presetClass="exit" presetSubtype="0" fill="hold" grpId="1" nodeType="afterEffect">
                                  <p:stCondLst>
                                    <p:cond delay="1000"/>
                                  </p:stCondLst>
                                  <p:childTnLst>
                                    <p:set>
                                      <p:cBhvr>
                                        <p:cTn id="997" dur="1" fill="hold">
                                          <p:stCondLst>
                                            <p:cond delay="0"/>
                                          </p:stCondLst>
                                        </p:cTn>
                                        <p:tgtEl>
                                          <p:spTgt spid="197"/>
                                        </p:tgtEl>
                                        <p:attrNameLst>
                                          <p:attrName>style.visibility</p:attrName>
                                        </p:attrNameLst>
                                      </p:cBhvr>
                                      <p:to>
                                        <p:strVal val="hidden"/>
                                      </p:to>
                                    </p:set>
                                  </p:childTnLst>
                                </p:cTn>
                              </p:par>
                            </p:childTnLst>
                          </p:cTn>
                        </p:par>
                        <p:par>
                          <p:cTn id="998" fill="hold">
                            <p:stCondLst>
                              <p:cond delay="162200"/>
                            </p:stCondLst>
                            <p:childTnLst>
                              <p:par>
                                <p:cTn id="999" presetID="1" presetClass="entr" presetSubtype="0" fill="hold" grpId="0" nodeType="afterEffect">
                                  <p:stCondLst>
                                    <p:cond delay="0"/>
                                  </p:stCondLst>
                                  <p:childTnLst>
                                    <p:set>
                                      <p:cBhvr>
                                        <p:cTn id="1000" dur="1" fill="hold">
                                          <p:stCondLst>
                                            <p:cond delay="0"/>
                                          </p:stCondLst>
                                        </p:cTn>
                                        <p:tgtEl>
                                          <p:spTgt spid="188"/>
                                        </p:tgtEl>
                                        <p:attrNameLst>
                                          <p:attrName>style.visibility</p:attrName>
                                        </p:attrNameLst>
                                      </p:cBhvr>
                                      <p:to>
                                        <p:strVal val="visible"/>
                                      </p:to>
                                    </p:set>
                                  </p:childTnLst>
                                </p:cTn>
                              </p:par>
                            </p:childTnLst>
                          </p:cTn>
                        </p:par>
                        <p:par>
                          <p:cTn id="1001" fill="hold">
                            <p:stCondLst>
                              <p:cond delay="162200"/>
                            </p:stCondLst>
                            <p:childTnLst>
                              <p:par>
                                <p:cTn id="1002" presetID="1" presetClass="exit" presetSubtype="0" fill="hold" grpId="1" nodeType="afterEffect">
                                  <p:stCondLst>
                                    <p:cond delay="1000"/>
                                  </p:stCondLst>
                                  <p:childTnLst>
                                    <p:set>
                                      <p:cBhvr>
                                        <p:cTn id="1003" dur="1" fill="hold">
                                          <p:stCondLst>
                                            <p:cond delay="0"/>
                                          </p:stCondLst>
                                        </p:cTn>
                                        <p:tgtEl>
                                          <p:spTgt spid="188"/>
                                        </p:tgtEl>
                                        <p:attrNameLst>
                                          <p:attrName>style.visibility</p:attrName>
                                        </p:attrNameLst>
                                      </p:cBhvr>
                                      <p:to>
                                        <p:strVal val="hidden"/>
                                      </p:to>
                                    </p:set>
                                  </p:childTnLst>
                                </p:cTn>
                              </p:par>
                            </p:childTnLst>
                          </p:cTn>
                        </p:par>
                        <p:par>
                          <p:cTn id="1004" fill="hold">
                            <p:stCondLst>
                              <p:cond delay="163200"/>
                            </p:stCondLst>
                            <p:childTnLst>
                              <p:par>
                                <p:cTn id="1005" presetID="1" presetClass="entr" presetSubtype="0" fill="hold" grpId="0" nodeType="afterEffect">
                                  <p:stCondLst>
                                    <p:cond delay="0"/>
                                  </p:stCondLst>
                                  <p:childTnLst>
                                    <p:set>
                                      <p:cBhvr>
                                        <p:cTn id="1006" dur="1" fill="hold">
                                          <p:stCondLst>
                                            <p:cond delay="0"/>
                                          </p:stCondLst>
                                        </p:cTn>
                                        <p:tgtEl>
                                          <p:spTgt spid="189"/>
                                        </p:tgtEl>
                                        <p:attrNameLst>
                                          <p:attrName>style.visibility</p:attrName>
                                        </p:attrNameLst>
                                      </p:cBhvr>
                                      <p:to>
                                        <p:strVal val="visible"/>
                                      </p:to>
                                    </p:set>
                                  </p:childTnLst>
                                </p:cTn>
                              </p:par>
                            </p:childTnLst>
                          </p:cTn>
                        </p:par>
                        <p:par>
                          <p:cTn id="1007" fill="hold">
                            <p:stCondLst>
                              <p:cond delay="163200"/>
                            </p:stCondLst>
                            <p:childTnLst>
                              <p:par>
                                <p:cTn id="1008" presetID="1" presetClass="exit" presetSubtype="0" fill="hold" grpId="1" nodeType="afterEffect">
                                  <p:stCondLst>
                                    <p:cond delay="1000"/>
                                  </p:stCondLst>
                                  <p:childTnLst>
                                    <p:set>
                                      <p:cBhvr>
                                        <p:cTn id="1009" dur="1" fill="hold">
                                          <p:stCondLst>
                                            <p:cond delay="0"/>
                                          </p:stCondLst>
                                        </p:cTn>
                                        <p:tgtEl>
                                          <p:spTgt spid="189"/>
                                        </p:tgtEl>
                                        <p:attrNameLst>
                                          <p:attrName>style.visibility</p:attrName>
                                        </p:attrNameLst>
                                      </p:cBhvr>
                                      <p:to>
                                        <p:strVal val="hidden"/>
                                      </p:to>
                                    </p:set>
                                  </p:childTnLst>
                                </p:cTn>
                              </p:par>
                            </p:childTnLst>
                          </p:cTn>
                        </p:par>
                        <p:par>
                          <p:cTn id="1010" fill="hold">
                            <p:stCondLst>
                              <p:cond delay="164200"/>
                            </p:stCondLst>
                            <p:childTnLst>
                              <p:par>
                                <p:cTn id="1011" presetID="1" presetClass="entr" presetSubtype="0" fill="hold" grpId="0" nodeType="afterEffect">
                                  <p:stCondLst>
                                    <p:cond delay="0"/>
                                  </p:stCondLst>
                                  <p:childTnLst>
                                    <p:set>
                                      <p:cBhvr>
                                        <p:cTn id="1012" dur="1" fill="hold">
                                          <p:stCondLst>
                                            <p:cond delay="0"/>
                                          </p:stCondLst>
                                        </p:cTn>
                                        <p:tgtEl>
                                          <p:spTgt spid="190"/>
                                        </p:tgtEl>
                                        <p:attrNameLst>
                                          <p:attrName>style.visibility</p:attrName>
                                        </p:attrNameLst>
                                      </p:cBhvr>
                                      <p:to>
                                        <p:strVal val="visible"/>
                                      </p:to>
                                    </p:set>
                                  </p:childTnLst>
                                </p:cTn>
                              </p:par>
                            </p:childTnLst>
                          </p:cTn>
                        </p:par>
                        <p:par>
                          <p:cTn id="1013" fill="hold">
                            <p:stCondLst>
                              <p:cond delay="164200"/>
                            </p:stCondLst>
                            <p:childTnLst>
                              <p:par>
                                <p:cTn id="1014" presetID="1" presetClass="exit" presetSubtype="0" fill="hold" grpId="1" nodeType="afterEffect">
                                  <p:stCondLst>
                                    <p:cond delay="1000"/>
                                  </p:stCondLst>
                                  <p:childTnLst>
                                    <p:set>
                                      <p:cBhvr>
                                        <p:cTn id="1015" dur="1" fill="hold">
                                          <p:stCondLst>
                                            <p:cond delay="0"/>
                                          </p:stCondLst>
                                        </p:cTn>
                                        <p:tgtEl>
                                          <p:spTgt spid="190"/>
                                        </p:tgtEl>
                                        <p:attrNameLst>
                                          <p:attrName>style.visibility</p:attrName>
                                        </p:attrNameLst>
                                      </p:cBhvr>
                                      <p:to>
                                        <p:strVal val="hidden"/>
                                      </p:to>
                                    </p:set>
                                  </p:childTnLst>
                                </p:cTn>
                              </p:par>
                            </p:childTnLst>
                          </p:cTn>
                        </p:par>
                        <p:par>
                          <p:cTn id="1016" fill="hold">
                            <p:stCondLst>
                              <p:cond delay="165200"/>
                            </p:stCondLst>
                            <p:childTnLst>
                              <p:par>
                                <p:cTn id="1017" presetID="1" presetClass="entr" presetSubtype="0" fill="hold" grpId="0" nodeType="afterEffect">
                                  <p:stCondLst>
                                    <p:cond delay="0"/>
                                  </p:stCondLst>
                                  <p:childTnLst>
                                    <p:set>
                                      <p:cBhvr>
                                        <p:cTn id="1018" dur="1" fill="hold">
                                          <p:stCondLst>
                                            <p:cond delay="0"/>
                                          </p:stCondLst>
                                        </p:cTn>
                                        <p:tgtEl>
                                          <p:spTgt spid="191"/>
                                        </p:tgtEl>
                                        <p:attrNameLst>
                                          <p:attrName>style.visibility</p:attrName>
                                        </p:attrNameLst>
                                      </p:cBhvr>
                                      <p:to>
                                        <p:strVal val="visible"/>
                                      </p:to>
                                    </p:set>
                                  </p:childTnLst>
                                </p:cTn>
                              </p:par>
                            </p:childTnLst>
                          </p:cTn>
                        </p:par>
                        <p:par>
                          <p:cTn id="1019" fill="hold">
                            <p:stCondLst>
                              <p:cond delay="165200"/>
                            </p:stCondLst>
                            <p:childTnLst>
                              <p:par>
                                <p:cTn id="1020" presetID="1" presetClass="exit" presetSubtype="0" fill="hold" grpId="1" nodeType="afterEffect">
                                  <p:stCondLst>
                                    <p:cond delay="1000"/>
                                  </p:stCondLst>
                                  <p:childTnLst>
                                    <p:set>
                                      <p:cBhvr>
                                        <p:cTn id="1021" dur="1" fill="hold">
                                          <p:stCondLst>
                                            <p:cond delay="0"/>
                                          </p:stCondLst>
                                        </p:cTn>
                                        <p:tgtEl>
                                          <p:spTgt spid="191"/>
                                        </p:tgtEl>
                                        <p:attrNameLst>
                                          <p:attrName>style.visibility</p:attrName>
                                        </p:attrNameLst>
                                      </p:cBhvr>
                                      <p:to>
                                        <p:strVal val="hidden"/>
                                      </p:to>
                                    </p:set>
                                  </p:childTnLst>
                                </p:cTn>
                              </p:par>
                            </p:childTnLst>
                          </p:cTn>
                        </p:par>
                        <p:par>
                          <p:cTn id="1022" fill="hold">
                            <p:stCondLst>
                              <p:cond delay="166200"/>
                            </p:stCondLst>
                            <p:childTnLst>
                              <p:par>
                                <p:cTn id="1023" presetID="1" presetClass="entr" presetSubtype="0" fill="hold" grpId="0" nodeType="afterEffect">
                                  <p:stCondLst>
                                    <p:cond delay="0"/>
                                  </p:stCondLst>
                                  <p:childTnLst>
                                    <p:set>
                                      <p:cBhvr>
                                        <p:cTn id="1024" dur="1" fill="hold">
                                          <p:stCondLst>
                                            <p:cond delay="0"/>
                                          </p:stCondLst>
                                        </p:cTn>
                                        <p:tgtEl>
                                          <p:spTgt spid="192"/>
                                        </p:tgtEl>
                                        <p:attrNameLst>
                                          <p:attrName>style.visibility</p:attrName>
                                        </p:attrNameLst>
                                      </p:cBhvr>
                                      <p:to>
                                        <p:strVal val="visible"/>
                                      </p:to>
                                    </p:set>
                                  </p:childTnLst>
                                </p:cTn>
                              </p:par>
                            </p:childTnLst>
                          </p:cTn>
                        </p:par>
                        <p:par>
                          <p:cTn id="1025" fill="hold">
                            <p:stCondLst>
                              <p:cond delay="166200"/>
                            </p:stCondLst>
                            <p:childTnLst>
                              <p:par>
                                <p:cTn id="1026" presetID="1" presetClass="exit" presetSubtype="0" fill="hold" grpId="1" nodeType="afterEffect">
                                  <p:stCondLst>
                                    <p:cond delay="1000"/>
                                  </p:stCondLst>
                                  <p:childTnLst>
                                    <p:set>
                                      <p:cBhvr>
                                        <p:cTn id="1027" dur="1" fill="hold">
                                          <p:stCondLst>
                                            <p:cond delay="0"/>
                                          </p:stCondLst>
                                        </p:cTn>
                                        <p:tgtEl>
                                          <p:spTgt spid="192"/>
                                        </p:tgtEl>
                                        <p:attrNameLst>
                                          <p:attrName>style.visibility</p:attrName>
                                        </p:attrNameLst>
                                      </p:cBhvr>
                                      <p:to>
                                        <p:strVal val="hidden"/>
                                      </p:to>
                                    </p:set>
                                  </p:childTnLst>
                                </p:cTn>
                              </p:par>
                            </p:childTnLst>
                          </p:cTn>
                        </p:par>
                        <p:par>
                          <p:cTn id="1028" fill="hold">
                            <p:stCondLst>
                              <p:cond delay="167200"/>
                            </p:stCondLst>
                            <p:childTnLst>
                              <p:par>
                                <p:cTn id="1029" presetID="1" presetClass="entr" presetSubtype="0" fill="hold" grpId="0" nodeType="afterEffect">
                                  <p:stCondLst>
                                    <p:cond delay="0"/>
                                  </p:stCondLst>
                                  <p:childTnLst>
                                    <p:set>
                                      <p:cBhvr>
                                        <p:cTn id="1030" dur="1" fill="hold">
                                          <p:stCondLst>
                                            <p:cond delay="0"/>
                                          </p:stCondLst>
                                        </p:cTn>
                                        <p:tgtEl>
                                          <p:spTgt spid="193"/>
                                        </p:tgtEl>
                                        <p:attrNameLst>
                                          <p:attrName>style.visibility</p:attrName>
                                        </p:attrNameLst>
                                      </p:cBhvr>
                                      <p:to>
                                        <p:strVal val="visible"/>
                                      </p:to>
                                    </p:set>
                                  </p:childTnLst>
                                </p:cTn>
                              </p:par>
                            </p:childTnLst>
                          </p:cTn>
                        </p:par>
                        <p:par>
                          <p:cTn id="1031" fill="hold">
                            <p:stCondLst>
                              <p:cond delay="167200"/>
                            </p:stCondLst>
                            <p:childTnLst>
                              <p:par>
                                <p:cTn id="1032" presetID="1" presetClass="exit" presetSubtype="0" fill="hold" grpId="1" nodeType="afterEffect">
                                  <p:stCondLst>
                                    <p:cond delay="1000"/>
                                  </p:stCondLst>
                                  <p:childTnLst>
                                    <p:set>
                                      <p:cBhvr>
                                        <p:cTn id="1033" dur="1" fill="hold">
                                          <p:stCondLst>
                                            <p:cond delay="0"/>
                                          </p:stCondLst>
                                        </p:cTn>
                                        <p:tgtEl>
                                          <p:spTgt spid="193"/>
                                        </p:tgtEl>
                                        <p:attrNameLst>
                                          <p:attrName>style.visibility</p:attrName>
                                        </p:attrNameLst>
                                      </p:cBhvr>
                                      <p:to>
                                        <p:strVal val="hidden"/>
                                      </p:to>
                                    </p:set>
                                  </p:childTnLst>
                                </p:cTn>
                              </p:par>
                            </p:childTnLst>
                          </p:cTn>
                        </p:par>
                        <p:par>
                          <p:cTn id="1034" fill="hold">
                            <p:stCondLst>
                              <p:cond delay="168200"/>
                            </p:stCondLst>
                            <p:childTnLst>
                              <p:par>
                                <p:cTn id="1035" presetID="1" presetClass="entr" presetSubtype="0" fill="hold" grpId="0" nodeType="afterEffect">
                                  <p:stCondLst>
                                    <p:cond delay="0"/>
                                  </p:stCondLst>
                                  <p:childTnLst>
                                    <p:set>
                                      <p:cBhvr>
                                        <p:cTn id="1036" dur="1" fill="hold">
                                          <p:stCondLst>
                                            <p:cond delay="0"/>
                                          </p:stCondLst>
                                        </p:cTn>
                                        <p:tgtEl>
                                          <p:spTgt spid="194"/>
                                        </p:tgtEl>
                                        <p:attrNameLst>
                                          <p:attrName>style.visibility</p:attrName>
                                        </p:attrNameLst>
                                      </p:cBhvr>
                                      <p:to>
                                        <p:strVal val="visible"/>
                                      </p:to>
                                    </p:set>
                                  </p:childTnLst>
                                </p:cTn>
                              </p:par>
                            </p:childTnLst>
                          </p:cTn>
                        </p:par>
                        <p:par>
                          <p:cTn id="1037" fill="hold">
                            <p:stCondLst>
                              <p:cond delay="168200"/>
                            </p:stCondLst>
                            <p:childTnLst>
                              <p:par>
                                <p:cTn id="1038" presetID="1" presetClass="exit" presetSubtype="0" fill="hold" grpId="1" nodeType="afterEffect">
                                  <p:stCondLst>
                                    <p:cond delay="1000"/>
                                  </p:stCondLst>
                                  <p:childTnLst>
                                    <p:set>
                                      <p:cBhvr>
                                        <p:cTn id="1039" dur="1" fill="hold">
                                          <p:stCondLst>
                                            <p:cond delay="0"/>
                                          </p:stCondLst>
                                        </p:cTn>
                                        <p:tgtEl>
                                          <p:spTgt spid="194"/>
                                        </p:tgtEl>
                                        <p:attrNameLst>
                                          <p:attrName>style.visibility</p:attrName>
                                        </p:attrNameLst>
                                      </p:cBhvr>
                                      <p:to>
                                        <p:strVal val="hidden"/>
                                      </p:to>
                                    </p:set>
                                  </p:childTnLst>
                                </p:cTn>
                              </p:par>
                            </p:childTnLst>
                          </p:cTn>
                        </p:par>
                        <p:par>
                          <p:cTn id="1040" fill="hold">
                            <p:stCondLst>
                              <p:cond delay="169200"/>
                            </p:stCondLst>
                            <p:childTnLst>
                              <p:par>
                                <p:cTn id="1041" presetID="1" presetClass="entr" presetSubtype="0" fill="hold" grpId="0" nodeType="afterEffect">
                                  <p:stCondLst>
                                    <p:cond delay="0"/>
                                  </p:stCondLst>
                                  <p:childTnLst>
                                    <p:set>
                                      <p:cBhvr>
                                        <p:cTn id="1042" dur="1" fill="hold">
                                          <p:stCondLst>
                                            <p:cond delay="0"/>
                                          </p:stCondLst>
                                        </p:cTn>
                                        <p:tgtEl>
                                          <p:spTgt spid="195"/>
                                        </p:tgtEl>
                                        <p:attrNameLst>
                                          <p:attrName>style.visibility</p:attrName>
                                        </p:attrNameLst>
                                      </p:cBhvr>
                                      <p:to>
                                        <p:strVal val="visible"/>
                                      </p:to>
                                    </p:set>
                                  </p:childTnLst>
                                </p:cTn>
                              </p:par>
                            </p:childTnLst>
                          </p:cTn>
                        </p:par>
                        <p:par>
                          <p:cTn id="1043" fill="hold">
                            <p:stCondLst>
                              <p:cond delay="169200"/>
                            </p:stCondLst>
                            <p:childTnLst>
                              <p:par>
                                <p:cTn id="1044" presetID="1" presetClass="exit" presetSubtype="0" fill="hold" grpId="1" nodeType="afterEffect">
                                  <p:stCondLst>
                                    <p:cond delay="1000"/>
                                  </p:stCondLst>
                                  <p:childTnLst>
                                    <p:set>
                                      <p:cBhvr>
                                        <p:cTn id="1045" dur="1" fill="hold">
                                          <p:stCondLst>
                                            <p:cond delay="0"/>
                                          </p:stCondLst>
                                        </p:cTn>
                                        <p:tgtEl>
                                          <p:spTgt spid="195"/>
                                        </p:tgtEl>
                                        <p:attrNameLst>
                                          <p:attrName>style.visibility</p:attrName>
                                        </p:attrNameLst>
                                      </p:cBhvr>
                                      <p:to>
                                        <p:strVal val="hidden"/>
                                      </p:to>
                                    </p:set>
                                  </p:childTnLst>
                                </p:cTn>
                              </p:par>
                            </p:childTnLst>
                          </p:cTn>
                        </p:par>
                        <p:par>
                          <p:cTn id="1046" fill="hold">
                            <p:stCondLst>
                              <p:cond delay="170200"/>
                            </p:stCondLst>
                            <p:childTnLst>
                              <p:par>
                                <p:cTn id="1047" presetID="1" presetClass="entr" presetSubtype="0" fill="hold" grpId="0" nodeType="afterEffect">
                                  <p:stCondLst>
                                    <p:cond delay="0"/>
                                  </p:stCondLst>
                                  <p:childTnLst>
                                    <p:set>
                                      <p:cBhvr>
                                        <p:cTn id="1048" dur="1" fill="hold">
                                          <p:stCondLst>
                                            <p:cond delay="0"/>
                                          </p:stCondLst>
                                        </p:cTn>
                                        <p:tgtEl>
                                          <p:spTgt spid="196"/>
                                        </p:tgtEl>
                                        <p:attrNameLst>
                                          <p:attrName>style.visibility</p:attrName>
                                        </p:attrNameLst>
                                      </p:cBhvr>
                                      <p:to>
                                        <p:strVal val="visible"/>
                                      </p:to>
                                    </p:set>
                                  </p:childTnLst>
                                </p:cTn>
                              </p:par>
                            </p:childTnLst>
                          </p:cTn>
                        </p:par>
                        <p:par>
                          <p:cTn id="1049" fill="hold">
                            <p:stCondLst>
                              <p:cond delay="170200"/>
                            </p:stCondLst>
                            <p:childTnLst>
                              <p:par>
                                <p:cTn id="1050" presetID="1" presetClass="exit" presetSubtype="0" fill="hold" grpId="1" nodeType="afterEffect">
                                  <p:stCondLst>
                                    <p:cond delay="1000"/>
                                  </p:stCondLst>
                                  <p:childTnLst>
                                    <p:set>
                                      <p:cBhvr>
                                        <p:cTn id="1051" dur="1" fill="hold">
                                          <p:stCondLst>
                                            <p:cond delay="0"/>
                                          </p:stCondLst>
                                        </p:cTn>
                                        <p:tgtEl>
                                          <p:spTgt spid="196"/>
                                        </p:tgtEl>
                                        <p:attrNameLst>
                                          <p:attrName>style.visibility</p:attrName>
                                        </p:attrNameLst>
                                      </p:cBhvr>
                                      <p:to>
                                        <p:strVal val="hidden"/>
                                      </p:to>
                                    </p:set>
                                  </p:childTnLst>
                                </p:cTn>
                              </p:par>
                            </p:childTnLst>
                          </p:cTn>
                        </p:par>
                        <p:par>
                          <p:cTn id="1052" fill="hold">
                            <p:stCondLst>
                              <p:cond delay="171200"/>
                            </p:stCondLst>
                            <p:childTnLst>
                              <p:par>
                                <p:cTn id="1053" presetID="1" presetClass="entr" presetSubtype="0" fill="hold" grpId="0" nodeType="afterEffect">
                                  <p:stCondLst>
                                    <p:cond delay="0"/>
                                  </p:stCondLst>
                                  <p:childTnLst>
                                    <p:set>
                                      <p:cBhvr>
                                        <p:cTn id="1054" dur="1" fill="hold">
                                          <p:stCondLst>
                                            <p:cond delay="0"/>
                                          </p:stCondLst>
                                        </p:cTn>
                                        <p:tgtEl>
                                          <p:spTgt spid="207"/>
                                        </p:tgtEl>
                                        <p:attrNameLst>
                                          <p:attrName>style.visibility</p:attrName>
                                        </p:attrNameLst>
                                      </p:cBhvr>
                                      <p:to>
                                        <p:strVal val="visible"/>
                                      </p:to>
                                    </p:set>
                                  </p:childTnLst>
                                </p:cTn>
                              </p:par>
                            </p:childTnLst>
                          </p:cTn>
                        </p:par>
                        <p:par>
                          <p:cTn id="1055" fill="hold">
                            <p:stCondLst>
                              <p:cond delay="171200"/>
                            </p:stCondLst>
                            <p:childTnLst>
                              <p:par>
                                <p:cTn id="1056" presetID="1" presetClass="exit" presetSubtype="0" fill="hold" grpId="1" nodeType="afterEffect">
                                  <p:stCondLst>
                                    <p:cond delay="1000"/>
                                  </p:stCondLst>
                                  <p:childTnLst>
                                    <p:set>
                                      <p:cBhvr>
                                        <p:cTn id="1057" dur="1" fill="hold">
                                          <p:stCondLst>
                                            <p:cond delay="0"/>
                                          </p:stCondLst>
                                        </p:cTn>
                                        <p:tgtEl>
                                          <p:spTgt spid="207"/>
                                        </p:tgtEl>
                                        <p:attrNameLst>
                                          <p:attrName>style.visibility</p:attrName>
                                        </p:attrNameLst>
                                      </p:cBhvr>
                                      <p:to>
                                        <p:strVal val="hidden"/>
                                      </p:to>
                                    </p:set>
                                  </p:childTnLst>
                                </p:cTn>
                              </p:par>
                            </p:childTnLst>
                          </p:cTn>
                        </p:par>
                        <p:par>
                          <p:cTn id="1058" fill="hold">
                            <p:stCondLst>
                              <p:cond delay="172200"/>
                            </p:stCondLst>
                            <p:childTnLst>
                              <p:par>
                                <p:cTn id="1059" presetID="1" presetClass="entr" presetSubtype="0" fill="hold" grpId="0" nodeType="afterEffect">
                                  <p:stCondLst>
                                    <p:cond delay="0"/>
                                  </p:stCondLst>
                                  <p:childTnLst>
                                    <p:set>
                                      <p:cBhvr>
                                        <p:cTn id="1060" dur="1" fill="hold">
                                          <p:stCondLst>
                                            <p:cond delay="0"/>
                                          </p:stCondLst>
                                        </p:cTn>
                                        <p:tgtEl>
                                          <p:spTgt spid="198"/>
                                        </p:tgtEl>
                                        <p:attrNameLst>
                                          <p:attrName>style.visibility</p:attrName>
                                        </p:attrNameLst>
                                      </p:cBhvr>
                                      <p:to>
                                        <p:strVal val="visible"/>
                                      </p:to>
                                    </p:set>
                                  </p:childTnLst>
                                </p:cTn>
                              </p:par>
                            </p:childTnLst>
                          </p:cTn>
                        </p:par>
                        <p:par>
                          <p:cTn id="1061" fill="hold">
                            <p:stCondLst>
                              <p:cond delay="172200"/>
                            </p:stCondLst>
                            <p:childTnLst>
                              <p:par>
                                <p:cTn id="1062" presetID="1" presetClass="exit" presetSubtype="0" fill="hold" grpId="1" nodeType="afterEffect">
                                  <p:stCondLst>
                                    <p:cond delay="1000"/>
                                  </p:stCondLst>
                                  <p:childTnLst>
                                    <p:set>
                                      <p:cBhvr>
                                        <p:cTn id="1063" dur="1" fill="hold">
                                          <p:stCondLst>
                                            <p:cond delay="0"/>
                                          </p:stCondLst>
                                        </p:cTn>
                                        <p:tgtEl>
                                          <p:spTgt spid="198"/>
                                        </p:tgtEl>
                                        <p:attrNameLst>
                                          <p:attrName>style.visibility</p:attrName>
                                        </p:attrNameLst>
                                      </p:cBhvr>
                                      <p:to>
                                        <p:strVal val="hidden"/>
                                      </p:to>
                                    </p:set>
                                  </p:childTnLst>
                                </p:cTn>
                              </p:par>
                            </p:childTnLst>
                          </p:cTn>
                        </p:par>
                        <p:par>
                          <p:cTn id="1064" fill="hold">
                            <p:stCondLst>
                              <p:cond delay="173200"/>
                            </p:stCondLst>
                            <p:childTnLst>
                              <p:par>
                                <p:cTn id="1065" presetID="1" presetClass="entr" presetSubtype="0" fill="hold" grpId="0" nodeType="afterEffect">
                                  <p:stCondLst>
                                    <p:cond delay="0"/>
                                  </p:stCondLst>
                                  <p:childTnLst>
                                    <p:set>
                                      <p:cBhvr>
                                        <p:cTn id="1066" dur="1" fill="hold">
                                          <p:stCondLst>
                                            <p:cond delay="0"/>
                                          </p:stCondLst>
                                        </p:cTn>
                                        <p:tgtEl>
                                          <p:spTgt spid="199"/>
                                        </p:tgtEl>
                                        <p:attrNameLst>
                                          <p:attrName>style.visibility</p:attrName>
                                        </p:attrNameLst>
                                      </p:cBhvr>
                                      <p:to>
                                        <p:strVal val="visible"/>
                                      </p:to>
                                    </p:set>
                                  </p:childTnLst>
                                </p:cTn>
                              </p:par>
                            </p:childTnLst>
                          </p:cTn>
                        </p:par>
                        <p:par>
                          <p:cTn id="1067" fill="hold">
                            <p:stCondLst>
                              <p:cond delay="173200"/>
                            </p:stCondLst>
                            <p:childTnLst>
                              <p:par>
                                <p:cTn id="1068" presetID="1" presetClass="exit" presetSubtype="0" fill="hold" grpId="1" nodeType="afterEffect">
                                  <p:stCondLst>
                                    <p:cond delay="1000"/>
                                  </p:stCondLst>
                                  <p:childTnLst>
                                    <p:set>
                                      <p:cBhvr>
                                        <p:cTn id="1069" dur="1" fill="hold">
                                          <p:stCondLst>
                                            <p:cond delay="0"/>
                                          </p:stCondLst>
                                        </p:cTn>
                                        <p:tgtEl>
                                          <p:spTgt spid="199"/>
                                        </p:tgtEl>
                                        <p:attrNameLst>
                                          <p:attrName>style.visibility</p:attrName>
                                        </p:attrNameLst>
                                      </p:cBhvr>
                                      <p:to>
                                        <p:strVal val="hidden"/>
                                      </p:to>
                                    </p:set>
                                  </p:childTnLst>
                                </p:cTn>
                              </p:par>
                            </p:childTnLst>
                          </p:cTn>
                        </p:par>
                        <p:par>
                          <p:cTn id="1070" fill="hold">
                            <p:stCondLst>
                              <p:cond delay="174200"/>
                            </p:stCondLst>
                            <p:childTnLst>
                              <p:par>
                                <p:cTn id="1071" presetID="1" presetClass="entr" presetSubtype="0" fill="hold" grpId="0" nodeType="afterEffect">
                                  <p:stCondLst>
                                    <p:cond delay="0"/>
                                  </p:stCondLst>
                                  <p:childTnLst>
                                    <p:set>
                                      <p:cBhvr>
                                        <p:cTn id="1072" dur="1" fill="hold">
                                          <p:stCondLst>
                                            <p:cond delay="0"/>
                                          </p:stCondLst>
                                        </p:cTn>
                                        <p:tgtEl>
                                          <p:spTgt spid="200"/>
                                        </p:tgtEl>
                                        <p:attrNameLst>
                                          <p:attrName>style.visibility</p:attrName>
                                        </p:attrNameLst>
                                      </p:cBhvr>
                                      <p:to>
                                        <p:strVal val="visible"/>
                                      </p:to>
                                    </p:set>
                                  </p:childTnLst>
                                </p:cTn>
                              </p:par>
                            </p:childTnLst>
                          </p:cTn>
                        </p:par>
                        <p:par>
                          <p:cTn id="1073" fill="hold">
                            <p:stCondLst>
                              <p:cond delay="174200"/>
                            </p:stCondLst>
                            <p:childTnLst>
                              <p:par>
                                <p:cTn id="1074" presetID="1" presetClass="exit" presetSubtype="0" fill="hold" grpId="1" nodeType="afterEffect">
                                  <p:stCondLst>
                                    <p:cond delay="1000"/>
                                  </p:stCondLst>
                                  <p:childTnLst>
                                    <p:set>
                                      <p:cBhvr>
                                        <p:cTn id="1075" dur="1" fill="hold">
                                          <p:stCondLst>
                                            <p:cond delay="0"/>
                                          </p:stCondLst>
                                        </p:cTn>
                                        <p:tgtEl>
                                          <p:spTgt spid="200"/>
                                        </p:tgtEl>
                                        <p:attrNameLst>
                                          <p:attrName>style.visibility</p:attrName>
                                        </p:attrNameLst>
                                      </p:cBhvr>
                                      <p:to>
                                        <p:strVal val="hidden"/>
                                      </p:to>
                                    </p:set>
                                  </p:childTnLst>
                                </p:cTn>
                              </p:par>
                            </p:childTnLst>
                          </p:cTn>
                        </p:par>
                        <p:par>
                          <p:cTn id="1076" fill="hold">
                            <p:stCondLst>
                              <p:cond delay="175200"/>
                            </p:stCondLst>
                            <p:childTnLst>
                              <p:par>
                                <p:cTn id="1077" presetID="1" presetClass="entr" presetSubtype="0" fill="hold" grpId="0" nodeType="afterEffect">
                                  <p:stCondLst>
                                    <p:cond delay="0"/>
                                  </p:stCondLst>
                                  <p:childTnLst>
                                    <p:set>
                                      <p:cBhvr>
                                        <p:cTn id="1078" dur="1" fill="hold">
                                          <p:stCondLst>
                                            <p:cond delay="0"/>
                                          </p:stCondLst>
                                        </p:cTn>
                                        <p:tgtEl>
                                          <p:spTgt spid="201"/>
                                        </p:tgtEl>
                                        <p:attrNameLst>
                                          <p:attrName>style.visibility</p:attrName>
                                        </p:attrNameLst>
                                      </p:cBhvr>
                                      <p:to>
                                        <p:strVal val="visible"/>
                                      </p:to>
                                    </p:set>
                                  </p:childTnLst>
                                </p:cTn>
                              </p:par>
                            </p:childTnLst>
                          </p:cTn>
                        </p:par>
                        <p:par>
                          <p:cTn id="1079" fill="hold">
                            <p:stCondLst>
                              <p:cond delay="175200"/>
                            </p:stCondLst>
                            <p:childTnLst>
                              <p:par>
                                <p:cTn id="1080" presetID="1" presetClass="exit" presetSubtype="0" fill="hold" grpId="1" nodeType="afterEffect">
                                  <p:stCondLst>
                                    <p:cond delay="1000"/>
                                  </p:stCondLst>
                                  <p:childTnLst>
                                    <p:set>
                                      <p:cBhvr>
                                        <p:cTn id="1081" dur="1" fill="hold">
                                          <p:stCondLst>
                                            <p:cond delay="0"/>
                                          </p:stCondLst>
                                        </p:cTn>
                                        <p:tgtEl>
                                          <p:spTgt spid="201"/>
                                        </p:tgtEl>
                                        <p:attrNameLst>
                                          <p:attrName>style.visibility</p:attrName>
                                        </p:attrNameLst>
                                      </p:cBhvr>
                                      <p:to>
                                        <p:strVal val="hidden"/>
                                      </p:to>
                                    </p:set>
                                  </p:childTnLst>
                                </p:cTn>
                              </p:par>
                            </p:childTnLst>
                          </p:cTn>
                        </p:par>
                        <p:par>
                          <p:cTn id="1082" fill="hold">
                            <p:stCondLst>
                              <p:cond delay="176200"/>
                            </p:stCondLst>
                            <p:childTnLst>
                              <p:par>
                                <p:cTn id="1083" presetID="1" presetClass="entr" presetSubtype="0" fill="hold" grpId="0" nodeType="afterEffect">
                                  <p:stCondLst>
                                    <p:cond delay="0"/>
                                  </p:stCondLst>
                                  <p:childTnLst>
                                    <p:set>
                                      <p:cBhvr>
                                        <p:cTn id="1084" dur="1" fill="hold">
                                          <p:stCondLst>
                                            <p:cond delay="0"/>
                                          </p:stCondLst>
                                        </p:cTn>
                                        <p:tgtEl>
                                          <p:spTgt spid="202"/>
                                        </p:tgtEl>
                                        <p:attrNameLst>
                                          <p:attrName>style.visibility</p:attrName>
                                        </p:attrNameLst>
                                      </p:cBhvr>
                                      <p:to>
                                        <p:strVal val="visible"/>
                                      </p:to>
                                    </p:set>
                                  </p:childTnLst>
                                </p:cTn>
                              </p:par>
                            </p:childTnLst>
                          </p:cTn>
                        </p:par>
                        <p:par>
                          <p:cTn id="1085" fill="hold">
                            <p:stCondLst>
                              <p:cond delay="176200"/>
                            </p:stCondLst>
                            <p:childTnLst>
                              <p:par>
                                <p:cTn id="1086" presetID="1" presetClass="exit" presetSubtype="0" fill="hold" grpId="1" nodeType="afterEffect">
                                  <p:stCondLst>
                                    <p:cond delay="1000"/>
                                  </p:stCondLst>
                                  <p:childTnLst>
                                    <p:set>
                                      <p:cBhvr>
                                        <p:cTn id="1087" dur="1" fill="hold">
                                          <p:stCondLst>
                                            <p:cond delay="0"/>
                                          </p:stCondLst>
                                        </p:cTn>
                                        <p:tgtEl>
                                          <p:spTgt spid="202"/>
                                        </p:tgtEl>
                                        <p:attrNameLst>
                                          <p:attrName>style.visibility</p:attrName>
                                        </p:attrNameLst>
                                      </p:cBhvr>
                                      <p:to>
                                        <p:strVal val="hidden"/>
                                      </p:to>
                                    </p:set>
                                  </p:childTnLst>
                                </p:cTn>
                              </p:par>
                            </p:childTnLst>
                          </p:cTn>
                        </p:par>
                        <p:par>
                          <p:cTn id="1088" fill="hold">
                            <p:stCondLst>
                              <p:cond delay="177200"/>
                            </p:stCondLst>
                            <p:childTnLst>
                              <p:par>
                                <p:cTn id="1089" presetID="1" presetClass="entr" presetSubtype="0" fill="hold" grpId="0" nodeType="afterEffect">
                                  <p:stCondLst>
                                    <p:cond delay="0"/>
                                  </p:stCondLst>
                                  <p:childTnLst>
                                    <p:set>
                                      <p:cBhvr>
                                        <p:cTn id="1090" dur="1" fill="hold">
                                          <p:stCondLst>
                                            <p:cond delay="0"/>
                                          </p:stCondLst>
                                        </p:cTn>
                                        <p:tgtEl>
                                          <p:spTgt spid="203"/>
                                        </p:tgtEl>
                                        <p:attrNameLst>
                                          <p:attrName>style.visibility</p:attrName>
                                        </p:attrNameLst>
                                      </p:cBhvr>
                                      <p:to>
                                        <p:strVal val="visible"/>
                                      </p:to>
                                    </p:set>
                                  </p:childTnLst>
                                </p:cTn>
                              </p:par>
                            </p:childTnLst>
                          </p:cTn>
                        </p:par>
                        <p:par>
                          <p:cTn id="1091" fill="hold">
                            <p:stCondLst>
                              <p:cond delay="177200"/>
                            </p:stCondLst>
                            <p:childTnLst>
                              <p:par>
                                <p:cTn id="1092" presetID="1" presetClass="exit" presetSubtype="0" fill="hold" grpId="1" nodeType="afterEffect">
                                  <p:stCondLst>
                                    <p:cond delay="1000"/>
                                  </p:stCondLst>
                                  <p:childTnLst>
                                    <p:set>
                                      <p:cBhvr>
                                        <p:cTn id="1093" dur="1" fill="hold">
                                          <p:stCondLst>
                                            <p:cond delay="0"/>
                                          </p:stCondLst>
                                        </p:cTn>
                                        <p:tgtEl>
                                          <p:spTgt spid="203"/>
                                        </p:tgtEl>
                                        <p:attrNameLst>
                                          <p:attrName>style.visibility</p:attrName>
                                        </p:attrNameLst>
                                      </p:cBhvr>
                                      <p:to>
                                        <p:strVal val="hidden"/>
                                      </p:to>
                                    </p:set>
                                  </p:childTnLst>
                                </p:cTn>
                              </p:par>
                            </p:childTnLst>
                          </p:cTn>
                        </p:par>
                        <p:par>
                          <p:cTn id="1094" fill="hold">
                            <p:stCondLst>
                              <p:cond delay="178200"/>
                            </p:stCondLst>
                            <p:childTnLst>
                              <p:par>
                                <p:cTn id="1095" presetID="1" presetClass="entr" presetSubtype="0" fill="hold" grpId="0" nodeType="afterEffect">
                                  <p:stCondLst>
                                    <p:cond delay="0"/>
                                  </p:stCondLst>
                                  <p:childTnLst>
                                    <p:set>
                                      <p:cBhvr>
                                        <p:cTn id="1096" dur="1" fill="hold">
                                          <p:stCondLst>
                                            <p:cond delay="0"/>
                                          </p:stCondLst>
                                        </p:cTn>
                                        <p:tgtEl>
                                          <p:spTgt spid="204"/>
                                        </p:tgtEl>
                                        <p:attrNameLst>
                                          <p:attrName>style.visibility</p:attrName>
                                        </p:attrNameLst>
                                      </p:cBhvr>
                                      <p:to>
                                        <p:strVal val="visible"/>
                                      </p:to>
                                    </p:set>
                                  </p:childTnLst>
                                </p:cTn>
                              </p:par>
                            </p:childTnLst>
                          </p:cTn>
                        </p:par>
                        <p:par>
                          <p:cTn id="1097" fill="hold">
                            <p:stCondLst>
                              <p:cond delay="178200"/>
                            </p:stCondLst>
                            <p:childTnLst>
                              <p:par>
                                <p:cTn id="1098" presetID="1" presetClass="exit" presetSubtype="0" fill="hold" grpId="1" nodeType="afterEffect">
                                  <p:stCondLst>
                                    <p:cond delay="1000"/>
                                  </p:stCondLst>
                                  <p:childTnLst>
                                    <p:set>
                                      <p:cBhvr>
                                        <p:cTn id="1099" dur="1" fill="hold">
                                          <p:stCondLst>
                                            <p:cond delay="0"/>
                                          </p:stCondLst>
                                        </p:cTn>
                                        <p:tgtEl>
                                          <p:spTgt spid="204"/>
                                        </p:tgtEl>
                                        <p:attrNameLst>
                                          <p:attrName>style.visibility</p:attrName>
                                        </p:attrNameLst>
                                      </p:cBhvr>
                                      <p:to>
                                        <p:strVal val="hidden"/>
                                      </p:to>
                                    </p:set>
                                  </p:childTnLst>
                                </p:cTn>
                              </p:par>
                            </p:childTnLst>
                          </p:cTn>
                        </p:par>
                        <p:par>
                          <p:cTn id="1100" fill="hold">
                            <p:stCondLst>
                              <p:cond delay="179200"/>
                            </p:stCondLst>
                            <p:childTnLst>
                              <p:par>
                                <p:cTn id="1101" presetID="1" presetClass="entr" presetSubtype="0" fill="hold" grpId="0" nodeType="afterEffect">
                                  <p:stCondLst>
                                    <p:cond delay="0"/>
                                  </p:stCondLst>
                                  <p:childTnLst>
                                    <p:set>
                                      <p:cBhvr>
                                        <p:cTn id="1102" dur="1" fill="hold">
                                          <p:stCondLst>
                                            <p:cond delay="0"/>
                                          </p:stCondLst>
                                        </p:cTn>
                                        <p:tgtEl>
                                          <p:spTgt spid="205"/>
                                        </p:tgtEl>
                                        <p:attrNameLst>
                                          <p:attrName>style.visibility</p:attrName>
                                        </p:attrNameLst>
                                      </p:cBhvr>
                                      <p:to>
                                        <p:strVal val="visible"/>
                                      </p:to>
                                    </p:set>
                                  </p:childTnLst>
                                </p:cTn>
                              </p:par>
                            </p:childTnLst>
                          </p:cTn>
                        </p:par>
                        <p:par>
                          <p:cTn id="1103" fill="hold">
                            <p:stCondLst>
                              <p:cond delay="179200"/>
                            </p:stCondLst>
                            <p:childTnLst>
                              <p:par>
                                <p:cTn id="1104" presetID="1" presetClass="exit" presetSubtype="0" fill="hold" grpId="1" nodeType="afterEffect">
                                  <p:stCondLst>
                                    <p:cond delay="1000"/>
                                  </p:stCondLst>
                                  <p:childTnLst>
                                    <p:set>
                                      <p:cBhvr>
                                        <p:cTn id="1105" dur="1" fill="hold">
                                          <p:stCondLst>
                                            <p:cond delay="0"/>
                                          </p:stCondLst>
                                        </p:cTn>
                                        <p:tgtEl>
                                          <p:spTgt spid="205"/>
                                        </p:tgtEl>
                                        <p:attrNameLst>
                                          <p:attrName>style.visibility</p:attrName>
                                        </p:attrNameLst>
                                      </p:cBhvr>
                                      <p:to>
                                        <p:strVal val="hidden"/>
                                      </p:to>
                                    </p:set>
                                  </p:childTnLst>
                                </p:cTn>
                              </p:par>
                            </p:childTnLst>
                          </p:cTn>
                        </p:par>
                        <p:par>
                          <p:cTn id="1106" fill="hold">
                            <p:stCondLst>
                              <p:cond delay="180200"/>
                            </p:stCondLst>
                            <p:childTnLst>
                              <p:par>
                                <p:cTn id="1107" presetID="1" presetClass="entr" presetSubtype="0" fill="hold" grpId="0" nodeType="afterEffect">
                                  <p:stCondLst>
                                    <p:cond delay="0"/>
                                  </p:stCondLst>
                                  <p:childTnLst>
                                    <p:set>
                                      <p:cBhvr>
                                        <p:cTn id="1108" dur="1" fill="hold">
                                          <p:stCondLst>
                                            <p:cond delay="0"/>
                                          </p:stCondLst>
                                        </p:cTn>
                                        <p:tgtEl>
                                          <p:spTgt spid="206"/>
                                        </p:tgtEl>
                                        <p:attrNameLst>
                                          <p:attrName>style.visibility</p:attrName>
                                        </p:attrNameLst>
                                      </p:cBhvr>
                                      <p:to>
                                        <p:strVal val="visible"/>
                                      </p:to>
                                    </p:set>
                                  </p:childTnLst>
                                </p:cTn>
                              </p:par>
                            </p:childTnLst>
                          </p:cTn>
                        </p:par>
                        <p:par>
                          <p:cTn id="1109" fill="hold">
                            <p:stCondLst>
                              <p:cond delay="180200"/>
                            </p:stCondLst>
                            <p:childTnLst>
                              <p:par>
                                <p:cTn id="1110" presetID="1" presetClass="exit" presetSubtype="0" fill="hold" grpId="1" nodeType="afterEffect">
                                  <p:stCondLst>
                                    <p:cond delay="1000"/>
                                  </p:stCondLst>
                                  <p:childTnLst>
                                    <p:set>
                                      <p:cBhvr>
                                        <p:cTn id="1111" dur="1" fill="hold">
                                          <p:stCondLst>
                                            <p:cond delay="0"/>
                                          </p:stCondLst>
                                        </p:cTn>
                                        <p:tgtEl>
                                          <p:spTgt spid="206"/>
                                        </p:tgtEl>
                                        <p:attrNameLst>
                                          <p:attrName>style.visibility</p:attrName>
                                        </p:attrNameLst>
                                      </p:cBhvr>
                                      <p:to>
                                        <p:strVal val="hidden"/>
                                      </p:to>
                                    </p:set>
                                  </p:childTnLst>
                                </p:cTn>
                              </p:par>
                            </p:childTnLst>
                          </p:cTn>
                        </p:par>
                        <p:par>
                          <p:cTn id="1112" fill="hold">
                            <p:stCondLst>
                              <p:cond delay="181200"/>
                            </p:stCondLst>
                            <p:childTnLst>
                              <p:par>
                                <p:cTn id="1113" presetID="1" presetClass="entr" presetSubtype="0" fill="hold" grpId="0" nodeType="afterEffect">
                                  <p:stCondLst>
                                    <p:cond delay="0"/>
                                  </p:stCondLst>
                                  <p:childTnLst>
                                    <p:set>
                                      <p:cBhvr>
                                        <p:cTn id="1114" dur="1" fill="hold">
                                          <p:stCondLst>
                                            <p:cond delay="0"/>
                                          </p:stCondLst>
                                        </p:cTn>
                                        <p:tgtEl>
                                          <p:spTgt spid="217"/>
                                        </p:tgtEl>
                                        <p:attrNameLst>
                                          <p:attrName>style.visibility</p:attrName>
                                        </p:attrNameLst>
                                      </p:cBhvr>
                                      <p:to>
                                        <p:strVal val="visible"/>
                                      </p:to>
                                    </p:set>
                                  </p:childTnLst>
                                </p:cTn>
                              </p:par>
                            </p:childTnLst>
                          </p:cTn>
                        </p:par>
                        <p:par>
                          <p:cTn id="1115" fill="hold">
                            <p:stCondLst>
                              <p:cond delay="181200"/>
                            </p:stCondLst>
                            <p:childTnLst>
                              <p:par>
                                <p:cTn id="1116" presetID="1" presetClass="exit" presetSubtype="0" fill="hold" grpId="1" nodeType="afterEffect">
                                  <p:stCondLst>
                                    <p:cond delay="1000"/>
                                  </p:stCondLst>
                                  <p:childTnLst>
                                    <p:set>
                                      <p:cBhvr>
                                        <p:cTn id="1117" dur="1" fill="hold">
                                          <p:stCondLst>
                                            <p:cond delay="0"/>
                                          </p:stCondLst>
                                        </p:cTn>
                                        <p:tgtEl>
                                          <p:spTgt spid="217"/>
                                        </p:tgtEl>
                                        <p:attrNameLst>
                                          <p:attrName>style.visibility</p:attrName>
                                        </p:attrNameLst>
                                      </p:cBhvr>
                                      <p:to>
                                        <p:strVal val="hidden"/>
                                      </p:to>
                                    </p:set>
                                  </p:childTnLst>
                                </p:cTn>
                              </p:par>
                            </p:childTnLst>
                          </p:cTn>
                        </p:par>
                        <p:par>
                          <p:cTn id="1118" fill="hold">
                            <p:stCondLst>
                              <p:cond delay="182200"/>
                            </p:stCondLst>
                            <p:childTnLst>
                              <p:par>
                                <p:cTn id="1119" presetID="1" presetClass="entr" presetSubtype="0" fill="hold" grpId="0" nodeType="afterEffect">
                                  <p:stCondLst>
                                    <p:cond delay="0"/>
                                  </p:stCondLst>
                                  <p:childTnLst>
                                    <p:set>
                                      <p:cBhvr>
                                        <p:cTn id="1120" dur="1" fill="hold">
                                          <p:stCondLst>
                                            <p:cond delay="0"/>
                                          </p:stCondLst>
                                        </p:cTn>
                                        <p:tgtEl>
                                          <p:spTgt spid="208"/>
                                        </p:tgtEl>
                                        <p:attrNameLst>
                                          <p:attrName>style.visibility</p:attrName>
                                        </p:attrNameLst>
                                      </p:cBhvr>
                                      <p:to>
                                        <p:strVal val="visible"/>
                                      </p:to>
                                    </p:set>
                                  </p:childTnLst>
                                </p:cTn>
                              </p:par>
                            </p:childTnLst>
                          </p:cTn>
                        </p:par>
                        <p:par>
                          <p:cTn id="1121" fill="hold">
                            <p:stCondLst>
                              <p:cond delay="182200"/>
                            </p:stCondLst>
                            <p:childTnLst>
                              <p:par>
                                <p:cTn id="1122" presetID="1" presetClass="exit" presetSubtype="0" fill="hold" grpId="1" nodeType="afterEffect">
                                  <p:stCondLst>
                                    <p:cond delay="1000"/>
                                  </p:stCondLst>
                                  <p:childTnLst>
                                    <p:set>
                                      <p:cBhvr>
                                        <p:cTn id="1123" dur="1" fill="hold">
                                          <p:stCondLst>
                                            <p:cond delay="0"/>
                                          </p:stCondLst>
                                        </p:cTn>
                                        <p:tgtEl>
                                          <p:spTgt spid="208"/>
                                        </p:tgtEl>
                                        <p:attrNameLst>
                                          <p:attrName>style.visibility</p:attrName>
                                        </p:attrNameLst>
                                      </p:cBhvr>
                                      <p:to>
                                        <p:strVal val="hidden"/>
                                      </p:to>
                                    </p:set>
                                  </p:childTnLst>
                                </p:cTn>
                              </p:par>
                            </p:childTnLst>
                          </p:cTn>
                        </p:par>
                        <p:par>
                          <p:cTn id="1124" fill="hold">
                            <p:stCondLst>
                              <p:cond delay="183200"/>
                            </p:stCondLst>
                            <p:childTnLst>
                              <p:par>
                                <p:cTn id="1125" presetID="1" presetClass="entr" presetSubtype="0" fill="hold" grpId="0" nodeType="afterEffect">
                                  <p:stCondLst>
                                    <p:cond delay="0"/>
                                  </p:stCondLst>
                                  <p:childTnLst>
                                    <p:set>
                                      <p:cBhvr>
                                        <p:cTn id="1126" dur="1" fill="hold">
                                          <p:stCondLst>
                                            <p:cond delay="0"/>
                                          </p:stCondLst>
                                        </p:cTn>
                                        <p:tgtEl>
                                          <p:spTgt spid="209"/>
                                        </p:tgtEl>
                                        <p:attrNameLst>
                                          <p:attrName>style.visibility</p:attrName>
                                        </p:attrNameLst>
                                      </p:cBhvr>
                                      <p:to>
                                        <p:strVal val="visible"/>
                                      </p:to>
                                    </p:set>
                                  </p:childTnLst>
                                </p:cTn>
                              </p:par>
                            </p:childTnLst>
                          </p:cTn>
                        </p:par>
                        <p:par>
                          <p:cTn id="1127" fill="hold">
                            <p:stCondLst>
                              <p:cond delay="183200"/>
                            </p:stCondLst>
                            <p:childTnLst>
                              <p:par>
                                <p:cTn id="1128" presetID="1" presetClass="exit" presetSubtype="0" fill="hold" grpId="1" nodeType="afterEffect">
                                  <p:stCondLst>
                                    <p:cond delay="1000"/>
                                  </p:stCondLst>
                                  <p:childTnLst>
                                    <p:set>
                                      <p:cBhvr>
                                        <p:cTn id="1129" dur="1" fill="hold">
                                          <p:stCondLst>
                                            <p:cond delay="0"/>
                                          </p:stCondLst>
                                        </p:cTn>
                                        <p:tgtEl>
                                          <p:spTgt spid="209"/>
                                        </p:tgtEl>
                                        <p:attrNameLst>
                                          <p:attrName>style.visibility</p:attrName>
                                        </p:attrNameLst>
                                      </p:cBhvr>
                                      <p:to>
                                        <p:strVal val="hidden"/>
                                      </p:to>
                                    </p:set>
                                  </p:childTnLst>
                                </p:cTn>
                              </p:par>
                            </p:childTnLst>
                          </p:cTn>
                        </p:par>
                        <p:par>
                          <p:cTn id="1130" fill="hold">
                            <p:stCondLst>
                              <p:cond delay="184200"/>
                            </p:stCondLst>
                            <p:childTnLst>
                              <p:par>
                                <p:cTn id="1131" presetID="1" presetClass="entr" presetSubtype="0" fill="hold" grpId="0" nodeType="afterEffect">
                                  <p:stCondLst>
                                    <p:cond delay="0"/>
                                  </p:stCondLst>
                                  <p:childTnLst>
                                    <p:set>
                                      <p:cBhvr>
                                        <p:cTn id="1132" dur="1" fill="hold">
                                          <p:stCondLst>
                                            <p:cond delay="0"/>
                                          </p:stCondLst>
                                        </p:cTn>
                                        <p:tgtEl>
                                          <p:spTgt spid="210"/>
                                        </p:tgtEl>
                                        <p:attrNameLst>
                                          <p:attrName>style.visibility</p:attrName>
                                        </p:attrNameLst>
                                      </p:cBhvr>
                                      <p:to>
                                        <p:strVal val="visible"/>
                                      </p:to>
                                    </p:set>
                                  </p:childTnLst>
                                </p:cTn>
                              </p:par>
                            </p:childTnLst>
                          </p:cTn>
                        </p:par>
                        <p:par>
                          <p:cTn id="1133" fill="hold">
                            <p:stCondLst>
                              <p:cond delay="184200"/>
                            </p:stCondLst>
                            <p:childTnLst>
                              <p:par>
                                <p:cTn id="1134" presetID="1" presetClass="exit" presetSubtype="0" fill="hold" grpId="1" nodeType="afterEffect">
                                  <p:stCondLst>
                                    <p:cond delay="1000"/>
                                  </p:stCondLst>
                                  <p:childTnLst>
                                    <p:set>
                                      <p:cBhvr>
                                        <p:cTn id="1135" dur="1" fill="hold">
                                          <p:stCondLst>
                                            <p:cond delay="0"/>
                                          </p:stCondLst>
                                        </p:cTn>
                                        <p:tgtEl>
                                          <p:spTgt spid="210"/>
                                        </p:tgtEl>
                                        <p:attrNameLst>
                                          <p:attrName>style.visibility</p:attrName>
                                        </p:attrNameLst>
                                      </p:cBhvr>
                                      <p:to>
                                        <p:strVal val="hidden"/>
                                      </p:to>
                                    </p:set>
                                  </p:childTnLst>
                                </p:cTn>
                              </p:par>
                            </p:childTnLst>
                          </p:cTn>
                        </p:par>
                        <p:par>
                          <p:cTn id="1136" fill="hold">
                            <p:stCondLst>
                              <p:cond delay="185200"/>
                            </p:stCondLst>
                            <p:childTnLst>
                              <p:par>
                                <p:cTn id="1137" presetID="1" presetClass="entr" presetSubtype="0" fill="hold" grpId="0" nodeType="afterEffect">
                                  <p:stCondLst>
                                    <p:cond delay="0"/>
                                  </p:stCondLst>
                                  <p:childTnLst>
                                    <p:set>
                                      <p:cBhvr>
                                        <p:cTn id="1138" dur="1" fill="hold">
                                          <p:stCondLst>
                                            <p:cond delay="0"/>
                                          </p:stCondLst>
                                        </p:cTn>
                                        <p:tgtEl>
                                          <p:spTgt spid="211"/>
                                        </p:tgtEl>
                                        <p:attrNameLst>
                                          <p:attrName>style.visibility</p:attrName>
                                        </p:attrNameLst>
                                      </p:cBhvr>
                                      <p:to>
                                        <p:strVal val="visible"/>
                                      </p:to>
                                    </p:set>
                                  </p:childTnLst>
                                </p:cTn>
                              </p:par>
                            </p:childTnLst>
                          </p:cTn>
                        </p:par>
                        <p:par>
                          <p:cTn id="1139" fill="hold">
                            <p:stCondLst>
                              <p:cond delay="185200"/>
                            </p:stCondLst>
                            <p:childTnLst>
                              <p:par>
                                <p:cTn id="1140" presetID="1" presetClass="exit" presetSubtype="0" fill="hold" grpId="1" nodeType="afterEffect">
                                  <p:stCondLst>
                                    <p:cond delay="1000"/>
                                  </p:stCondLst>
                                  <p:childTnLst>
                                    <p:set>
                                      <p:cBhvr>
                                        <p:cTn id="1141" dur="1" fill="hold">
                                          <p:stCondLst>
                                            <p:cond delay="0"/>
                                          </p:stCondLst>
                                        </p:cTn>
                                        <p:tgtEl>
                                          <p:spTgt spid="211"/>
                                        </p:tgtEl>
                                        <p:attrNameLst>
                                          <p:attrName>style.visibility</p:attrName>
                                        </p:attrNameLst>
                                      </p:cBhvr>
                                      <p:to>
                                        <p:strVal val="hidden"/>
                                      </p:to>
                                    </p:set>
                                  </p:childTnLst>
                                </p:cTn>
                              </p:par>
                            </p:childTnLst>
                          </p:cTn>
                        </p:par>
                        <p:par>
                          <p:cTn id="1142" fill="hold">
                            <p:stCondLst>
                              <p:cond delay="186200"/>
                            </p:stCondLst>
                            <p:childTnLst>
                              <p:par>
                                <p:cTn id="1143" presetID="1" presetClass="entr" presetSubtype="0" fill="hold" grpId="0" nodeType="afterEffect">
                                  <p:stCondLst>
                                    <p:cond delay="0"/>
                                  </p:stCondLst>
                                  <p:childTnLst>
                                    <p:set>
                                      <p:cBhvr>
                                        <p:cTn id="1144" dur="1" fill="hold">
                                          <p:stCondLst>
                                            <p:cond delay="0"/>
                                          </p:stCondLst>
                                        </p:cTn>
                                        <p:tgtEl>
                                          <p:spTgt spid="212"/>
                                        </p:tgtEl>
                                        <p:attrNameLst>
                                          <p:attrName>style.visibility</p:attrName>
                                        </p:attrNameLst>
                                      </p:cBhvr>
                                      <p:to>
                                        <p:strVal val="visible"/>
                                      </p:to>
                                    </p:set>
                                  </p:childTnLst>
                                </p:cTn>
                              </p:par>
                            </p:childTnLst>
                          </p:cTn>
                        </p:par>
                        <p:par>
                          <p:cTn id="1145" fill="hold">
                            <p:stCondLst>
                              <p:cond delay="186200"/>
                            </p:stCondLst>
                            <p:childTnLst>
                              <p:par>
                                <p:cTn id="1146" presetID="1" presetClass="exit" presetSubtype="0" fill="hold" grpId="1" nodeType="afterEffect">
                                  <p:stCondLst>
                                    <p:cond delay="1000"/>
                                  </p:stCondLst>
                                  <p:childTnLst>
                                    <p:set>
                                      <p:cBhvr>
                                        <p:cTn id="1147" dur="1" fill="hold">
                                          <p:stCondLst>
                                            <p:cond delay="0"/>
                                          </p:stCondLst>
                                        </p:cTn>
                                        <p:tgtEl>
                                          <p:spTgt spid="212"/>
                                        </p:tgtEl>
                                        <p:attrNameLst>
                                          <p:attrName>style.visibility</p:attrName>
                                        </p:attrNameLst>
                                      </p:cBhvr>
                                      <p:to>
                                        <p:strVal val="hidden"/>
                                      </p:to>
                                    </p:set>
                                  </p:childTnLst>
                                </p:cTn>
                              </p:par>
                            </p:childTnLst>
                          </p:cTn>
                        </p:par>
                        <p:par>
                          <p:cTn id="1148" fill="hold">
                            <p:stCondLst>
                              <p:cond delay="187200"/>
                            </p:stCondLst>
                            <p:childTnLst>
                              <p:par>
                                <p:cTn id="1149" presetID="1" presetClass="entr" presetSubtype="0" fill="hold" grpId="0" nodeType="afterEffect">
                                  <p:stCondLst>
                                    <p:cond delay="0"/>
                                  </p:stCondLst>
                                  <p:childTnLst>
                                    <p:set>
                                      <p:cBhvr>
                                        <p:cTn id="1150" dur="1" fill="hold">
                                          <p:stCondLst>
                                            <p:cond delay="0"/>
                                          </p:stCondLst>
                                        </p:cTn>
                                        <p:tgtEl>
                                          <p:spTgt spid="213"/>
                                        </p:tgtEl>
                                        <p:attrNameLst>
                                          <p:attrName>style.visibility</p:attrName>
                                        </p:attrNameLst>
                                      </p:cBhvr>
                                      <p:to>
                                        <p:strVal val="visible"/>
                                      </p:to>
                                    </p:set>
                                  </p:childTnLst>
                                </p:cTn>
                              </p:par>
                            </p:childTnLst>
                          </p:cTn>
                        </p:par>
                        <p:par>
                          <p:cTn id="1151" fill="hold">
                            <p:stCondLst>
                              <p:cond delay="187200"/>
                            </p:stCondLst>
                            <p:childTnLst>
                              <p:par>
                                <p:cTn id="1152" presetID="1" presetClass="exit" presetSubtype="0" fill="hold" grpId="1" nodeType="afterEffect">
                                  <p:stCondLst>
                                    <p:cond delay="1000"/>
                                  </p:stCondLst>
                                  <p:childTnLst>
                                    <p:set>
                                      <p:cBhvr>
                                        <p:cTn id="1153" dur="1" fill="hold">
                                          <p:stCondLst>
                                            <p:cond delay="0"/>
                                          </p:stCondLst>
                                        </p:cTn>
                                        <p:tgtEl>
                                          <p:spTgt spid="213"/>
                                        </p:tgtEl>
                                        <p:attrNameLst>
                                          <p:attrName>style.visibility</p:attrName>
                                        </p:attrNameLst>
                                      </p:cBhvr>
                                      <p:to>
                                        <p:strVal val="hidden"/>
                                      </p:to>
                                    </p:set>
                                  </p:childTnLst>
                                </p:cTn>
                              </p:par>
                            </p:childTnLst>
                          </p:cTn>
                        </p:par>
                        <p:par>
                          <p:cTn id="1154" fill="hold">
                            <p:stCondLst>
                              <p:cond delay="188200"/>
                            </p:stCondLst>
                            <p:childTnLst>
                              <p:par>
                                <p:cTn id="1155" presetID="1" presetClass="entr" presetSubtype="0" fill="hold" grpId="0" nodeType="afterEffect">
                                  <p:stCondLst>
                                    <p:cond delay="0"/>
                                  </p:stCondLst>
                                  <p:childTnLst>
                                    <p:set>
                                      <p:cBhvr>
                                        <p:cTn id="1156" dur="1" fill="hold">
                                          <p:stCondLst>
                                            <p:cond delay="0"/>
                                          </p:stCondLst>
                                        </p:cTn>
                                        <p:tgtEl>
                                          <p:spTgt spid="214"/>
                                        </p:tgtEl>
                                        <p:attrNameLst>
                                          <p:attrName>style.visibility</p:attrName>
                                        </p:attrNameLst>
                                      </p:cBhvr>
                                      <p:to>
                                        <p:strVal val="visible"/>
                                      </p:to>
                                    </p:set>
                                  </p:childTnLst>
                                </p:cTn>
                              </p:par>
                            </p:childTnLst>
                          </p:cTn>
                        </p:par>
                        <p:par>
                          <p:cTn id="1157" fill="hold">
                            <p:stCondLst>
                              <p:cond delay="188200"/>
                            </p:stCondLst>
                            <p:childTnLst>
                              <p:par>
                                <p:cTn id="1158" presetID="1" presetClass="exit" presetSubtype="0" fill="hold" grpId="1" nodeType="afterEffect">
                                  <p:stCondLst>
                                    <p:cond delay="1000"/>
                                  </p:stCondLst>
                                  <p:childTnLst>
                                    <p:set>
                                      <p:cBhvr>
                                        <p:cTn id="1159" dur="1" fill="hold">
                                          <p:stCondLst>
                                            <p:cond delay="0"/>
                                          </p:stCondLst>
                                        </p:cTn>
                                        <p:tgtEl>
                                          <p:spTgt spid="214"/>
                                        </p:tgtEl>
                                        <p:attrNameLst>
                                          <p:attrName>style.visibility</p:attrName>
                                        </p:attrNameLst>
                                      </p:cBhvr>
                                      <p:to>
                                        <p:strVal val="hidden"/>
                                      </p:to>
                                    </p:set>
                                  </p:childTnLst>
                                </p:cTn>
                              </p:par>
                            </p:childTnLst>
                          </p:cTn>
                        </p:par>
                        <p:par>
                          <p:cTn id="1160" fill="hold">
                            <p:stCondLst>
                              <p:cond delay="189200"/>
                            </p:stCondLst>
                            <p:childTnLst>
                              <p:par>
                                <p:cTn id="1161" presetID="1" presetClass="entr" presetSubtype="0" fill="hold" grpId="0" nodeType="afterEffect">
                                  <p:stCondLst>
                                    <p:cond delay="0"/>
                                  </p:stCondLst>
                                  <p:childTnLst>
                                    <p:set>
                                      <p:cBhvr>
                                        <p:cTn id="1162" dur="1" fill="hold">
                                          <p:stCondLst>
                                            <p:cond delay="0"/>
                                          </p:stCondLst>
                                        </p:cTn>
                                        <p:tgtEl>
                                          <p:spTgt spid="215"/>
                                        </p:tgtEl>
                                        <p:attrNameLst>
                                          <p:attrName>style.visibility</p:attrName>
                                        </p:attrNameLst>
                                      </p:cBhvr>
                                      <p:to>
                                        <p:strVal val="visible"/>
                                      </p:to>
                                    </p:set>
                                  </p:childTnLst>
                                </p:cTn>
                              </p:par>
                            </p:childTnLst>
                          </p:cTn>
                        </p:par>
                        <p:par>
                          <p:cTn id="1163" fill="hold">
                            <p:stCondLst>
                              <p:cond delay="189200"/>
                            </p:stCondLst>
                            <p:childTnLst>
                              <p:par>
                                <p:cTn id="1164" presetID="1" presetClass="exit" presetSubtype="0" fill="hold" grpId="1" nodeType="afterEffect">
                                  <p:stCondLst>
                                    <p:cond delay="1000"/>
                                  </p:stCondLst>
                                  <p:childTnLst>
                                    <p:set>
                                      <p:cBhvr>
                                        <p:cTn id="1165" dur="1" fill="hold">
                                          <p:stCondLst>
                                            <p:cond delay="0"/>
                                          </p:stCondLst>
                                        </p:cTn>
                                        <p:tgtEl>
                                          <p:spTgt spid="215"/>
                                        </p:tgtEl>
                                        <p:attrNameLst>
                                          <p:attrName>style.visibility</p:attrName>
                                        </p:attrNameLst>
                                      </p:cBhvr>
                                      <p:to>
                                        <p:strVal val="hidden"/>
                                      </p:to>
                                    </p:set>
                                  </p:childTnLst>
                                </p:cTn>
                              </p:par>
                            </p:childTnLst>
                          </p:cTn>
                        </p:par>
                        <p:par>
                          <p:cTn id="1166" fill="hold">
                            <p:stCondLst>
                              <p:cond delay="190200"/>
                            </p:stCondLst>
                            <p:childTnLst>
                              <p:par>
                                <p:cTn id="1167" presetID="1" presetClass="entr" presetSubtype="0" fill="hold" grpId="0" nodeType="afterEffect">
                                  <p:stCondLst>
                                    <p:cond delay="0"/>
                                  </p:stCondLst>
                                  <p:childTnLst>
                                    <p:set>
                                      <p:cBhvr>
                                        <p:cTn id="1168" dur="1" fill="hold">
                                          <p:stCondLst>
                                            <p:cond delay="0"/>
                                          </p:stCondLst>
                                        </p:cTn>
                                        <p:tgtEl>
                                          <p:spTgt spid="216"/>
                                        </p:tgtEl>
                                        <p:attrNameLst>
                                          <p:attrName>style.visibility</p:attrName>
                                        </p:attrNameLst>
                                      </p:cBhvr>
                                      <p:to>
                                        <p:strVal val="visible"/>
                                      </p:to>
                                    </p:set>
                                  </p:childTnLst>
                                </p:cTn>
                              </p:par>
                            </p:childTnLst>
                          </p:cTn>
                        </p:par>
                        <p:par>
                          <p:cTn id="1169" fill="hold">
                            <p:stCondLst>
                              <p:cond delay="190200"/>
                            </p:stCondLst>
                            <p:childTnLst>
                              <p:par>
                                <p:cTn id="1170" presetID="1" presetClass="exit" presetSubtype="0" fill="hold" grpId="1" nodeType="afterEffect">
                                  <p:stCondLst>
                                    <p:cond delay="1000"/>
                                  </p:stCondLst>
                                  <p:childTnLst>
                                    <p:set>
                                      <p:cBhvr>
                                        <p:cTn id="1171" dur="1" fill="hold">
                                          <p:stCondLst>
                                            <p:cond delay="0"/>
                                          </p:stCondLst>
                                        </p:cTn>
                                        <p:tgtEl>
                                          <p:spTgt spid="216"/>
                                        </p:tgtEl>
                                        <p:attrNameLst>
                                          <p:attrName>style.visibility</p:attrName>
                                        </p:attrNameLst>
                                      </p:cBhvr>
                                      <p:to>
                                        <p:strVal val="hidden"/>
                                      </p:to>
                                    </p:set>
                                  </p:childTnLst>
                                </p:cTn>
                              </p:par>
                            </p:childTnLst>
                          </p:cTn>
                        </p:par>
                        <p:par>
                          <p:cTn id="1172" fill="hold">
                            <p:stCondLst>
                              <p:cond delay="191200"/>
                            </p:stCondLst>
                            <p:childTnLst>
                              <p:par>
                                <p:cTn id="1173" presetID="1" presetClass="entr" presetSubtype="0" fill="hold" grpId="0" nodeType="afterEffect">
                                  <p:stCondLst>
                                    <p:cond delay="0"/>
                                  </p:stCondLst>
                                  <p:childTnLst>
                                    <p:set>
                                      <p:cBhvr>
                                        <p:cTn id="1174" dur="1" fill="hold">
                                          <p:stCondLst>
                                            <p:cond delay="0"/>
                                          </p:stCondLst>
                                        </p:cTn>
                                        <p:tgtEl>
                                          <p:spTgt spid="227"/>
                                        </p:tgtEl>
                                        <p:attrNameLst>
                                          <p:attrName>style.visibility</p:attrName>
                                        </p:attrNameLst>
                                      </p:cBhvr>
                                      <p:to>
                                        <p:strVal val="visible"/>
                                      </p:to>
                                    </p:set>
                                  </p:childTnLst>
                                </p:cTn>
                              </p:par>
                            </p:childTnLst>
                          </p:cTn>
                        </p:par>
                        <p:par>
                          <p:cTn id="1175" fill="hold">
                            <p:stCondLst>
                              <p:cond delay="191200"/>
                            </p:stCondLst>
                            <p:childTnLst>
                              <p:par>
                                <p:cTn id="1176" presetID="1" presetClass="exit" presetSubtype="0" fill="hold" grpId="1" nodeType="afterEffect">
                                  <p:stCondLst>
                                    <p:cond delay="1000"/>
                                  </p:stCondLst>
                                  <p:childTnLst>
                                    <p:set>
                                      <p:cBhvr>
                                        <p:cTn id="1177" dur="1" fill="hold">
                                          <p:stCondLst>
                                            <p:cond delay="0"/>
                                          </p:stCondLst>
                                        </p:cTn>
                                        <p:tgtEl>
                                          <p:spTgt spid="227"/>
                                        </p:tgtEl>
                                        <p:attrNameLst>
                                          <p:attrName>style.visibility</p:attrName>
                                        </p:attrNameLst>
                                      </p:cBhvr>
                                      <p:to>
                                        <p:strVal val="hidden"/>
                                      </p:to>
                                    </p:set>
                                  </p:childTnLst>
                                </p:cTn>
                              </p:par>
                            </p:childTnLst>
                          </p:cTn>
                        </p:par>
                        <p:par>
                          <p:cTn id="1178" fill="hold">
                            <p:stCondLst>
                              <p:cond delay="192200"/>
                            </p:stCondLst>
                            <p:childTnLst>
                              <p:par>
                                <p:cTn id="1179" presetID="1" presetClass="entr" presetSubtype="0" fill="hold" grpId="0" nodeType="afterEffect">
                                  <p:stCondLst>
                                    <p:cond delay="0"/>
                                  </p:stCondLst>
                                  <p:childTnLst>
                                    <p:set>
                                      <p:cBhvr>
                                        <p:cTn id="1180" dur="1" fill="hold">
                                          <p:stCondLst>
                                            <p:cond delay="0"/>
                                          </p:stCondLst>
                                        </p:cTn>
                                        <p:tgtEl>
                                          <p:spTgt spid="218"/>
                                        </p:tgtEl>
                                        <p:attrNameLst>
                                          <p:attrName>style.visibility</p:attrName>
                                        </p:attrNameLst>
                                      </p:cBhvr>
                                      <p:to>
                                        <p:strVal val="visible"/>
                                      </p:to>
                                    </p:set>
                                  </p:childTnLst>
                                </p:cTn>
                              </p:par>
                            </p:childTnLst>
                          </p:cTn>
                        </p:par>
                        <p:par>
                          <p:cTn id="1181" fill="hold">
                            <p:stCondLst>
                              <p:cond delay="192200"/>
                            </p:stCondLst>
                            <p:childTnLst>
                              <p:par>
                                <p:cTn id="1182" presetID="1" presetClass="exit" presetSubtype="0" fill="hold" grpId="1" nodeType="afterEffect">
                                  <p:stCondLst>
                                    <p:cond delay="1000"/>
                                  </p:stCondLst>
                                  <p:childTnLst>
                                    <p:set>
                                      <p:cBhvr>
                                        <p:cTn id="1183" dur="1" fill="hold">
                                          <p:stCondLst>
                                            <p:cond delay="0"/>
                                          </p:stCondLst>
                                        </p:cTn>
                                        <p:tgtEl>
                                          <p:spTgt spid="218"/>
                                        </p:tgtEl>
                                        <p:attrNameLst>
                                          <p:attrName>style.visibility</p:attrName>
                                        </p:attrNameLst>
                                      </p:cBhvr>
                                      <p:to>
                                        <p:strVal val="hidden"/>
                                      </p:to>
                                    </p:set>
                                  </p:childTnLst>
                                </p:cTn>
                              </p:par>
                            </p:childTnLst>
                          </p:cTn>
                        </p:par>
                        <p:par>
                          <p:cTn id="1184" fill="hold">
                            <p:stCondLst>
                              <p:cond delay="193200"/>
                            </p:stCondLst>
                            <p:childTnLst>
                              <p:par>
                                <p:cTn id="1185" presetID="1" presetClass="entr" presetSubtype="0" fill="hold" grpId="0" nodeType="afterEffect">
                                  <p:stCondLst>
                                    <p:cond delay="0"/>
                                  </p:stCondLst>
                                  <p:childTnLst>
                                    <p:set>
                                      <p:cBhvr>
                                        <p:cTn id="1186" dur="1" fill="hold">
                                          <p:stCondLst>
                                            <p:cond delay="0"/>
                                          </p:stCondLst>
                                        </p:cTn>
                                        <p:tgtEl>
                                          <p:spTgt spid="219"/>
                                        </p:tgtEl>
                                        <p:attrNameLst>
                                          <p:attrName>style.visibility</p:attrName>
                                        </p:attrNameLst>
                                      </p:cBhvr>
                                      <p:to>
                                        <p:strVal val="visible"/>
                                      </p:to>
                                    </p:set>
                                  </p:childTnLst>
                                </p:cTn>
                              </p:par>
                            </p:childTnLst>
                          </p:cTn>
                        </p:par>
                        <p:par>
                          <p:cTn id="1187" fill="hold">
                            <p:stCondLst>
                              <p:cond delay="193200"/>
                            </p:stCondLst>
                            <p:childTnLst>
                              <p:par>
                                <p:cTn id="1188" presetID="1" presetClass="exit" presetSubtype="0" fill="hold" grpId="1" nodeType="afterEffect">
                                  <p:stCondLst>
                                    <p:cond delay="1000"/>
                                  </p:stCondLst>
                                  <p:childTnLst>
                                    <p:set>
                                      <p:cBhvr>
                                        <p:cTn id="1189" dur="1" fill="hold">
                                          <p:stCondLst>
                                            <p:cond delay="0"/>
                                          </p:stCondLst>
                                        </p:cTn>
                                        <p:tgtEl>
                                          <p:spTgt spid="219"/>
                                        </p:tgtEl>
                                        <p:attrNameLst>
                                          <p:attrName>style.visibility</p:attrName>
                                        </p:attrNameLst>
                                      </p:cBhvr>
                                      <p:to>
                                        <p:strVal val="hidden"/>
                                      </p:to>
                                    </p:set>
                                  </p:childTnLst>
                                </p:cTn>
                              </p:par>
                            </p:childTnLst>
                          </p:cTn>
                        </p:par>
                        <p:par>
                          <p:cTn id="1190" fill="hold">
                            <p:stCondLst>
                              <p:cond delay="194200"/>
                            </p:stCondLst>
                            <p:childTnLst>
                              <p:par>
                                <p:cTn id="1191" presetID="1" presetClass="entr" presetSubtype="0" fill="hold" grpId="0" nodeType="afterEffect">
                                  <p:stCondLst>
                                    <p:cond delay="0"/>
                                  </p:stCondLst>
                                  <p:childTnLst>
                                    <p:set>
                                      <p:cBhvr>
                                        <p:cTn id="1192" dur="1" fill="hold">
                                          <p:stCondLst>
                                            <p:cond delay="0"/>
                                          </p:stCondLst>
                                        </p:cTn>
                                        <p:tgtEl>
                                          <p:spTgt spid="220"/>
                                        </p:tgtEl>
                                        <p:attrNameLst>
                                          <p:attrName>style.visibility</p:attrName>
                                        </p:attrNameLst>
                                      </p:cBhvr>
                                      <p:to>
                                        <p:strVal val="visible"/>
                                      </p:to>
                                    </p:set>
                                  </p:childTnLst>
                                </p:cTn>
                              </p:par>
                            </p:childTnLst>
                          </p:cTn>
                        </p:par>
                        <p:par>
                          <p:cTn id="1193" fill="hold">
                            <p:stCondLst>
                              <p:cond delay="194200"/>
                            </p:stCondLst>
                            <p:childTnLst>
                              <p:par>
                                <p:cTn id="1194" presetID="1" presetClass="exit" presetSubtype="0" fill="hold" grpId="1" nodeType="afterEffect">
                                  <p:stCondLst>
                                    <p:cond delay="1000"/>
                                  </p:stCondLst>
                                  <p:childTnLst>
                                    <p:set>
                                      <p:cBhvr>
                                        <p:cTn id="1195" dur="1" fill="hold">
                                          <p:stCondLst>
                                            <p:cond delay="0"/>
                                          </p:stCondLst>
                                        </p:cTn>
                                        <p:tgtEl>
                                          <p:spTgt spid="220"/>
                                        </p:tgtEl>
                                        <p:attrNameLst>
                                          <p:attrName>style.visibility</p:attrName>
                                        </p:attrNameLst>
                                      </p:cBhvr>
                                      <p:to>
                                        <p:strVal val="hidden"/>
                                      </p:to>
                                    </p:set>
                                  </p:childTnLst>
                                </p:cTn>
                              </p:par>
                            </p:childTnLst>
                          </p:cTn>
                        </p:par>
                        <p:par>
                          <p:cTn id="1196" fill="hold">
                            <p:stCondLst>
                              <p:cond delay="195200"/>
                            </p:stCondLst>
                            <p:childTnLst>
                              <p:par>
                                <p:cTn id="1197" presetID="1" presetClass="entr" presetSubtype="0" fill="hold" grpId="0" nodeType="afterEffect">
                                  <p:stCondLst>
                                    <p:cond delay="0"/>
                                  </p:stCondLst>
                                  <p:childTnLst>
                                    <p:set>
                                      <p:cBhvr>
                                        <p:cTn id="1198" dur="1" fill="hold">
                                          <p:stCondLst>
                                            <p:cond delay="0"/>
                                          </p:stCondLst>
                                        </p:cTn>
                                        <p:tgtEl>
                                          <p:spTgt spid="221"/>
                                        </p:tgtEl>
                                        <p:attrNameLst>
                                          <p:attrName>style.visibility</p:attrName>
                                        </p:attrNameLst>
                                      </p:cBhvr>
                                      <p:to>
                                        <p:strVal val="visible"/>
                                      </p:to>
                                    </p:set>
                                  </p:childTnLst>
                                </p:cTn>
                              </p:par>
                            </p:childTnLst>
                          </p:cTn>
                        </p:par>
                        <p:par>
                          <p:cTn id="1199" fill="hold">
                            <p:stCondLst>
                              <p:cond delay="195200"/>
                            </p:stCondLst>
                            <p:childTnLst>
                              <p:par>
                                <p:cTn id="1200" presetID="1" presetClass="exit" presetSubtype="0" fill="hold" grpId="1" nodeType="afterEffect">
                                  <p:stCondLst>
                                    <p:cond delay="1000"/>
                                  </p:stCondLst>
                                  <p:childTnLst>
                                    <p:set>
                                      <p:cBhvr>
                                        <p:cTn id="1201" dur="1" fill="hold">
                                          <p:stCondLst>
                                            <p:cond delay="0"/>
                                          </p:stCondLst>
                                        </p:cTn>
                                        <p:tgtEl>
                                          <p:spTgt spid="221"/>
                                        </p:tgtEl>
                                        <p:attrNameLst>
                                          <p:attrName>style.visibility</p:attrName>
                                        </p:attrNameLst>
                                      </p:cBhvr>
                                      <p:to>
                                        <p:strVal val="hidden"/>
                                      </p:to>
                                    </p:set>
                                  </p:childTnLst>
                                </p:cTn>
                              </p:par>
                            </p:childTnLst>
                          </p:cTn>
                        </p:par>
                        <p:par>
                          <p:cTn id="1202" fill="hold">
                            <p:stCondLst>
                              <p:cond delay="196200"/>
                            </p:stCondLst>
                            <p:childTnLst>
                              <p:par>
                                <p:cTn id="1203" presetID="1" presetClass="entr" presetSubtype="0" fill="hold" grpId="0" nodeType="afterEffect">
                                  <p:stCondLst>
                                    <p:cond delay="0"/>
                                  </p:stCondLst>
                                  <p:childTnLst>
                                    <p:set>
                                      <p:cBhvr>
                                        <p:cTn id="1204" dur="1" fill="hold">
                                          <p:stCondLst>
                                            <p:cond delay="0"/>
                                          </p:stCondLst>
                                        </p:cTn>
                                        <p:tgtEl>
                                          <p:spTgt spid="222"/>
                                        </p:tgtEl>
                                        <p:attrNameLst>
                                          <p:attrName>style.visibility</p:attrName>
                                        </p:attrNameLst>
                                      </p:cBhvr>
                                      <p:to>
                                        <p:strVal val="visible"/>
                                      </p:to>
                                    </p:set>
                                  </p:childTnLst>
                                </p:cTn>
                              </p:par>
                            </p:childTnLst>
                          </p:cTn>
                        </p:par>
                        <p:par>
                          <p:cTn id="1205" fill="hold">
                            <p:stCondLst>
                              <p:cond delay="196200"/>
                            </p:stCondLst>
                            <p:childTnLst>
                              <p:par>
                                <p:cTn id="1206" presetID="1" presetClass="exit" presetSubtype="0" fill="hold" grpId="1" nodeType="afterEffect">
                                  <p:stCondLst>
                                    <p:cond delay="1000"/>
                                  </p:stCondLst>
                                  <p:childTnLst>
                                    <p:set>
                                      <p:cBhvr>
                                        <p:cTn id="1207" dur="1" fill="hold">
                                          <p:stCondLst>
                                            <p:cond delay="0"/>
                                          </p:stCondLst>
                                        </p:cTn>
                                        <p:tgtEl>
                                          <p:spTgt spid="222"/>
                                        </p:tgtEl>
                                        <p:attrNameLst>
                                          <p:attrName>style.visibility</p:attrName>
                                        </p:attrNameLst>
                                      </p:cBhvr>
                                      <p:to>
                                        <p:strVal val="hidden"/>
                                      </p:to>
                                    </p:set>
                                  </p:childTnLst>
                                </p:cTn>
                              </p:par>
                            </p:childTnLst>
                          </p:cTn>
                        </p:par>
                        <p:par>
                          <p:cTn id="1208" fill="hold">
                            <p:stCondLst>
                              <p:cond delay="197200"/>
                            </p:stCondLst>
                            <p:childTnLst>
                              <p:par>
                                <p:cTn id="1209" presetID="1" presetClass="entr" presetSubtype="0" fill="hold" grpId="0" nodeType="afterEffect">
                                  <p:stCondLst>
                                    <p:cond delay="0"/>
                                  </p:stCondLst>
                                  <p:childTnLst>
                                    <p:set>
                                      <p:cBhvr>
                                        <p:cTn id="1210" dur="1" fill="hold">
                                          <p:stCondLst>
                                            <p:cond delay="0"/>
                                          </p:stCondLst>
                                        </p:cTn>
                                        <p:tgtEl>
                                          <p:spTgt spid="223"/>
                                        </p:tgtEl>
                                        <p:attrNameLst>
                                          <p:attrName>style.visibility</p:attrName>
                                        </p:attrNameLst>
                                      </p:cBhvr>
                                      <p:to>
                                        <p:strVal val="visible"/>
                                      </p:to>
                                    </p:set>
                                  </p:childTnLst>
                                </p:cTn>
                              </p:par>
                            </p:childTnLst>
                          </p:cTn>
                        </p:par>
                        <p:par>
                          <p:cTn id="1211" fill="hold">
                            <p:stCondLst>
                              <p:cond delay="197200"/>
                            </p:stCondLst>
                            <p:childTnLst>
                              <p:par>
                                <p:cTn id="1212" presetID="1" presetClass="exit" presetSubtype="0" fill="hold" grpId="1" nodeType="afterEffect">
                                  <p:stCondLst>
                                    <p:cond delay="1000"/>
                                  </p:stCondLst>
                                  <p:childTnLst>
                                    <p:set>
                                      <p:cBhvr>
                                        <p:cTn id="1213" dur="1" fill="hold">
                                          <p:stCondLst>
                                            <p:cond delay="0"/>
                                          </p:stCondLst>
                                        </p:cTn>
                                        <p:tgtEl>
                                          <p:spTgt spid="223"/>
                                        </p:tgtEl>
                                        <p:attrNameLst>
                                          <p:attrName>style.visibility</p:attrName>
                                        </p:attrNameLst>
                                      </p:cBhvr>
                                      <p:to>
                                        <p:strVal val="hidden"/>
                                      </p:to>
                                    </p:set>
                                  </p:childTnLst>
                                </p:cTn>
                              </p:par>
                            </p:childTnLst>
                          </p:cTn>
                        </p:par>
                        <p:par>
                          <p:cTn id="1214" fill="hold">
                            <p:stCondLst>
                              <p:cond delay="198200"/>
                            </p:stCondLst>
                            <p:childTnLst>
                              <p:par>
                                <p:cTn id="1215" presetID="1" presetClass="entr" presetSubtype="0" fill="hold" grpId="0" nodeType="afterEffect">
                                  <p:stCondLst>
                                    <p:cond delay="0"/>
                                  </p:stCondLst>
                                  <p:childTnLst>
                                    <p:set>
                                      <p:cBhvr>
                                        <p:cTn id="1216" dur="1" fill="hold">
                                          <p:stCondLst>
                                            <p:cond delay="0"/>
                                          </p:stCondLst>
                                        </p:cTn>
                                        <p:tgtEl>
                                          <p:spTgt spid="224"/>
                                        </p:tgtEl>
                                        <p:attrNameLst>
                                          <p:attrName>style.visibility</p:attrName>
                                        </p:attrNameLst>
                                      </p:cBhvr>
                                      <p:to>
                                        <p:strVal val="visible"/>
                                      </p:to>
                                    </p:set>
                                  </p:childTnLst>
                                </p:cTn>
                              </p:par>
                            </p:childTnLst>
                          </p:cTn>
                        </p:par>
                        <p:par>
                          <p:cTn id="1217" fill="hold">
                            <p:stCondLst>
                              <p:cond delay="198200"/>
                            </p:stCondLst>
                            <p:childTnLst>
                              <p:par>
                                <p:cTn id="1218" presetID="1" presetClass="exit" presetSubtype="0" fill="hold" grpId="1" nodeType="afterEffect">
                                  <p:stCondLst>
                                    <p:cond delay="1000"/>
                                  </p:stCondLst>
                                  <p:childTnLst>
                                    <p:set>
                                      <p:cBhvr>
                                        <p:cTn id="1219" dur="1" fill="hold">
                                          <p:stCondLst>
                                            <p:cond delay="0"/>
                                          </p:stCondLst>
                                        </p:cTn>
                                        <p:tgtEl>
                                          <p:spTgt spid="224"/>
                                        </p:tgtEl>
                                        <p:attrNameLst>
                                          <p:attrName>style.visibility</p:attrName>
                                        </p:attrNameLst>
                                      </p:cBhvr>
                                      <p:to>
                                        <p:strVal val="hidden"/>
                                      </p:to>
                                    </p:set>
                                  </p:childTnLst>
                                </p:cTn>
                              </p:par>
                            </p:childTnLst>
                          </p:cTn>
                        </p:par>
                        <p:par>
                          <p:cTn id="1220" fill="hold">
                            <p:stCondLst>
                              <p:cond delay="199200"/>
                            </p:stCondLst>
                            <p:childTnLst>
                              <p:par>
                                <p:cTn id="1221" presetID="1" presetClass="entr" presetSubtype="0" fill="hold" grpId="0" nodeType="afterEffect">
                                  <p:stCondLst>
                                    <p:cond delay="0"/>
                                  </p:stCondLst>
                                  <p:childTnLst>
                                    <p:set>
                                      <p:cBhvr>
                                        <p:cTn id="1222" dur="1" fill="hold">
                                          <p:stCondLst>
                                            <p:cond delay="0"/>
                                          </p:stCondLst>
                                        </p:cTn>
                                        <p:tgtEl>
                                          <p:spTgt spid="225"/>
                                        </p:tgtEl>
                                        <p:attrNameLst>
                                          <p:attrName>style.visibility</p:attrName>
                                        </p:attrNameLst>
                                      </p:cBhvr>
                                      <p:to>
                                        <p:strVal val="visible"/>
                                      </p:to>
                                    </p:set>
                                  </p:childTnLst>
                                </p:cTn>
                              </p:par>
                            </p:childTnLst>
                          </p:cTn>
                        </p:par>
                        <p:par>
                          <p:cTn id="1223" fill="hold">
                            <p:stCondLst>
                              <p:cond delay="199200"/>
                            </p:stCondLst>
                            <p:childTnLst>
                              <p:par>
                                <p:cTn id="1224" presetID="1" presetClass="exit" presetSubtype="0" fill="hold" grpId="1" nodeType="afterEffect">
                                  <p:stCondLst>
                                    <p:cond delay="1000"/>
                                  </p:stCondLst>
                                  <p:childTnLst>
                                    <p:set>
                                      <p:cBhvr>
                                        <p:cTn id="1225" dur="1" fill="hold">
                                          <p:stCondLst>
                                            <p:cond delay="0"/>
                                          </p:stCondLst>
                                        </p:cTn>
                                        <p:tgtEl>
                                          <p:spTgt spid="225"/>
                                        </p:tgtEl>
                                        <p:attrNameLst>
                                          <p:attrName>style.visibility</p:attrName>
                                        </p:attrNameLst>
                                      </p:cBhvr>
                                      <p:to>
                                        <p:strVal val="hidden"/>
                                      </p:to>
                                    </p:set>
                                  </p:childTnLst>
                                </p:cTn>
                              </p:par>
                            </p:childTnLst>
                          </p:cTn>
                        </p:par>
                        <p:par>
                          <p:cTn id="1226" fill="hold">
                            <p:stCondLst>
                              <p:cond delay="200200"/>
                            </p:stCondLst>
                            <p:childTnLst>
                              <p:par>
                                <p:cTn id="1227" presetID="1" presetClass="entr" presetSubtype="0" fill="hold" grpId="0" nodeType="afterEffect">
                                  <p:stCondLst>
                                    <p:cond delay="0"/>
                                  </p:stCondLst>
                                  <p:childTnLst>
                                    <p:set>
                                      <p:cBhvr>
                                        <p:cTn id="1228" dur="1" fill="hold">
                                          <p:stCondLst>
                                            <p:cond delay="0"/>
                                          </p:stCondLst>
                                        </p:cTn>
                                        <p:tgtEl>
                                          <p:spTgt spid="226"/>
                                        </p:tgtEl>
                                        <p:attrNameLst>
                                          <p:attrName>style.visibility</p:attrName>
                                        </p:attrNameLst>
                                      </p:cBhvr>
                                      <p:to>
                                        <p:strVal val="visible"/>
                                      </p:to>
                                    </p:set>
                                  </p:childTnLst>
                                </p:cTn>
                              </p:par>
                            </p:childTnLst>
                          </p:cTn>
                        </p:par>
                        <p:par>
                          <p:cTn id="1229" fill="hold">
                            <p:stCondLst>
                              <p:cond delay="200200"/>
                            </p:stCondLst>
                            <p:childTnLst>
                              <p:par>
                                <p:cTn id="1230" presetID="1" presetClass="exit" presetSubtype="0" fill="hold" grpId="1" nodeType="afterEffect">
                                  <p:stCondLst>
                                    <p:cond delay="1000"/>
                                  </p:stCondLst>
                                  <p:childTnLst>
                                    <p:set>
                                      <p:cBhvr>
                                        <p:cTn id="1231" dur="1" fill="hold">
                                          <p:stCondLst>
                                            <p:cond delay="0"/>
                                          </p:stCondLst>
                                        </p:cTn>
                                        <p:tgtEl>
                                          <p:spTgt spid="226"/>
                                        </p:tgtEl>
                                        <p:attrNameLst>
                                          <p:attrName>style.visibility</p:attrName>
                                        </p:attrNameLst>
                                      </p:cBhvr>
                                      <p:to>
                                        <p:strVal val="hidden"/>
                                      </p:to>
                                    </p:set>
                                  </p:childTnLst>
                                </p:cTn>
                              </p:par>
                            </p:childTnLst>
                          </p:cTn>
                        </p:par>
                        <p:par>
                          <p:cTn id="1232" fill="hold">
                            <p:stCondLst>
                              <p:cond delay="201200"/>
                            </p:stCondLst>
                            <p:childTnLst>
                              <p:par>
                                <p:cTn id="1233" presetID="1" presetClass="entr" presetSubtype="0" fill="hold" grpId="0" nodeType="afterEffect">
                                  <p:stCondLst>
                                    <p:cond delay="0"/>
                                  </p:stCondLst>
                                  <p:childTnLst>
                                    <p:set>
                                      <p:cBhvr>
                                        <p:cTn id="1234" dur="1" fill="hold">
                                          <p:stCondLst>
                                            <p:cond delay="0"/>
                                          </p:stCondLst>
                                        </p:cTn>
                                        <p:tgtEl>
                                          <p:spTgt spid="237"/>
                                        </p:tgtEl>
                                        <p:attrNameLst>
                                          <p:attrName>style.visibility</p:attrName>
                                        </p:attrNameLst>
                                      </p:cBhvr>
                                      <p:to>
                                        <p:strVal val="visible"/>
                                      </p:to>
                                    </p:set>
                                  </p:childTnLst>
                                </p:cTn>
                              </p:par>
                            </p:childTnLst>
                          </p:cTn>
                        </p:par>
                        <p:par>
                          <p:cTn id="1235" fill="hold">
                            <p:stCondLst>
                              <p:cond delay="201200"/>
                            </p:stCondLst>
                            <p:childTnLst>
                              <p:par>
                                <p:cTn id="1236" presetID="1" presetClass="exit" presetSubtype="0" fill="hold" grpId="1" nodeType="afterEffect">
                                  <p:stCondLst>
                                    <p:cond delay="1000"/>
                                  </p:stCondLst>
                                  <p:childTnLst>
                                    <p:set>
                                      <p:cBhvr>
                                        <p:cTn id="1237" dur="1" fill="hold">
                                          <p:stCondLst>
                                            <p:cond delay="0"/>
                                          </p:stCondLst>
                                        </p:cTn>
                                        <p:tgtEl>
                                          <p:spTgt spid="237"/>
                                        </p:tgtEl>
                                        <p:attrNameLst>
                                          <p:attrName>style.visibility</p:attrName>
                                        </p:attrNameLst>
                                      </p:cBhvr>
                                      <p:to>
                                        <p:strVal val="hidden"/>
                                      </p:to>
                                    </p:set>
                                  </p:childTnLst>
                                </p:cTn>
                              </p:par>
                            </p:childTnLst>
                          </p:cTn>
                        </p:par>
                        <p:par>
                          <p:cTn id="1238" fill="hold">
                            <p:stCondLst>
                              <p:cond delay="202200"/>
                            </p:stCondLst>
                            <p:childTnLst>
                              <p:par>
                                <p:cTn id="1239" presetID="1" presetClass="entr" presetSubtype="0" fill="hold" grpId="0" nodeType="afterEffect">
                                  <p:stCondLst>
                                    <p:cond delay="0"/>
                                  </p:stCondLst>
                                  <p:childTnLst>
                                    <p:set>
                                      <p:cBhvr>
                                        <p:cTn id="1240" dur="1" fill="hold">
                                          <p:stCondLst>
                                            <p:cond delay="0"/>
                                          </p:stCondLst>
                                        </p:cTn>
                                        <p:tgtEl>
                                          <p:spTgt spid="228"/>
                                        </p:tgtEl>
                                        <p:attrNameLst>
                                          <p:attrName>style.visibility</p:attrName>
                                        </p:attrNameLst>
                                      </p:cBhvr>
                                      <p:to>
                                        <p:strVal val="visible"/>
                                      </p:to>
                                    </p:set>
                                  </p:childTnLst>
                                </p:cTn>
                              </p:par>
                            </p:childTnLst>
                          </p:cTn>
                        </p:par>
                        <p:par>
                          <p:cTn id="1241" fill="hold">
                            <p:stCondLst>
                              <p:cond delay="202200"/>
                            </p:stCondLst>
                            <p:childTnLst>
                              <p:par>
                                <p:cTn id="1242" presetID="1" presetClass="exit" presetSubtype="0" fill="hold" grpId="1" nodeType="afterEffect">
                                  <p:stCondLst>
                                    <p:cond delay="1000"/>
                                  </p:stCondLst>
                                  <p:childTnLst>
                                    <p:set>
                                      <p:cBhvr>
                                        <p:cTn id="1243" dur="1" fill="hold">
                                          <p:stCondLst>
                                            <p:cond delay="0"/>
                                          </p:stCondLst>
                                        </p:cTn>
                                        <p:tgtEl>
                                          <p:spTgt spid="228"/>
                                        </p:tgtEl>
                                        <p:attrNameLst>
                                          <p:attrName>style.visibility</p:attrName>
                                        </p:attrNameLst>
                                      </p:cBhvr>
                                      <p:to>
                                        <p:strVal val="hidden"/>
                                      </p:to>
                                    </p:set>
                                  </p:childTnLst>
                                </p:cTn>
                              </p:par>
                            </p:childTnLst>
                          </p:cTn>
                        </p:par>
                        <p:par>
                          <p:cTn id="1244" fill="hold">
                            <p:stCondLst>
                              <p:cond delay="203200"/>
                            </p:stCondLst>
                            <p:childTnLst>
                              <p:par>
                                <p:cTn id="1245" presetID="1" presetClass="entr" presetSubtype="0" fill="hold" grpId="0" nodeType="afterEffect">
                                  <p:stCondLst>
                                    <p:cond delay="0"/>
                                  </p:stCondLst>
                                  <p:childTnLst>
                                    <p:set>
                                      <p:cBhvr>
                                        <p:cTn id="1246" dur="1" fill="hold">
                                          <p:stCondLst>
                                            <p:cond delay="0"/>
                                          </p:stCondLst>
                                        </p:cTn>
                                        <p:tgtEl>
                                          <p:spTgt spid="229"/>
                                        </p:tgtEl>
                                        <p:attrNameLst>
                                          <p:attrName>style.visibility</p:attrName>
                                        </p:attrNameLst>
                                      </p:cBhvr>
                                      <p:to>
                                        <p:strVal val="visible"/>
                                      </p:to>
                                    </p:set>
                                  </p:childTnLst>
                                </p:cTn>
                              </p:par>
                            </p:childTnLst>
                          </p:cTn>
                        </p:par>
                        <p:par>
                          <p:cTn id="1247" fill="hold">
                            <p:stCondLst>
                              <p:cond delay="203200"/>
                            </p:stCondLst>
                            <p:childTnLst>
                              <p:par>
                                <p:cTn id="1248" presetID="1" presetClass="exit" presetSubtype="0" fill="hold" grpId="1" nodeType="afterEffect">
                                  <p:stCondLst>
                                    <p:cond delay="1000"/>
                                  </p:stCondLst>
                                  <p:childTnLst>
                                    <p:set>
                                      <p:cBhvr>
                                        <p:cTn id="1249" dur="1" fill="hold">
                                          <p:stCondLst>
                                            <p:cond delay="0"/>
                                          </p:stCondLst>
                                        </p:cTn>
                                        <p:tgtEl>
                                          <p:spTgt spid="229"/>
                                        </p:tgtEl>
                                        <p:attrNameLst>
                                          <p:attrName>style.visibility</p:attrName>
                                        </p:attrNameLst>
                                      </p:cBhvr>
                                      <p:to>
                                        <p:strVal val="hidden"/>
                                      </p:to>
                                    </p:set>
                                  </p:childTnLst>
                                </p:cTn>
                              </p:par>
                            </p:childTnLst>
                          </p:cTn>
                        </p:par>
                        <p:par>
                          <p:cTn id="1250" fill="hold">
                            <p:stCondLst>
                              <p:cond delay="204200"/>
                            </p:stCondLst>
                            <p:childTnLst>
                              <p:par>
                                <p:cTn id="1251" presetID="1" presetClass="entr" presetSubtype="0" fill="hold" grpId="0" nodeType="afterEffect">
                                  <p:stCondLst>
                                    <p:cond delay="0"/>
                                  </p:stCondLst>
                                  <p:childTnLst>
                                    <p:set>
                                      <p:cBhvr>
                                        <p:cTn id="1252" dur="1" fill="hold">
                                          <p:stCondLst>
                                            <p:cond delay="0"/>
                                          </p:stCondLst>
                                        </p:cTn>
                                        <p:tgtEl>
                                          <p:spTgt spid="230"/>
                                        </p:tgtEl>
                                        <p:attrNameLst>
                                          <p:attrName>style.visibility</p:attrName>
                                        </p:attrNameLst>
                                      </p:cBhvr>
                                      <p:to>
                                        <p:strVal val="visible"/>
                                      </p:to>
                                    </p:set>
                                  </p:childTnLst>
                                </p:cTn>
                              </p:par>
                            </p:childTnLst>
                          </p:cTn>
                        </p:par>
                        <p:par>
                          <p:cTn id="1253" fill="hold">
                            <p:stCondLst>
                              <p:cond delay="204200"/>
                            </p:stCondLst>
                            <p:childTnLst>
                              <p:par>
                                <p:cTn id="1254" presetID="1" presetClass="exit" presetSubtype="0" fill="hold" grpId="1" nodeType="afterEffect">
                                  <p:stCondLst>
                                    <p:cond delay="1000"/>
                                  </p:stCondLst>
                                  <p:childTnLst>
                                    <p:set>
                                      <p:cBhvr>
                                        <p:cTn id="1255" dur="1" fill="hold">
                                          <p:stCondLst>
                                            <p:cond delay="0"/>
                                          </p:stCondLst>
                                        </p:cTn>
                                        <p:tgtEl>
                                          <p:spTgt spid="230"/>
                                        </p:tgtEl>
                                        <p:attrNameLst>
                                          <p:attrName>style.visibility</p:attrName>
                                        </p:attrNameLst>
                                      </p:cBhvr>
                                      <p:to>
                                        <p:strVal val="hidden"/>
                                      </p:to>
                                    </p:set>
                                  </p:childTnLst>
                                </p:cTn>
                              </p:par>
                            </p:childTnLst>
                          </p:cTn>
                        </p:par>
                        <p:par>
                          <p:cTn id="1256" fill="hold">
                            <p:stCondLst>
                              <p:cond delay="205200"/>
                            </p:stCondLst>
                            <p:childTnLst>
                              <p:par>
                                <p:cTn id="1257" presetID="1" presetClass="entr" presetSubtype="0" fill="hold" grpId="0" nodeType="afterEffect">
                                  <p:stCondLst>
                                    <p:cond delay="0"/>
                                  </p:stCondLst>
                                  <p:childTnLst>
                                    <p:set>
                                      <p:cBhvr>
                                        <p:cTn id="1258" dur="1" fill="hold">
                                          <p:stCondLst>
                                            <p:cond delay="0"/>
                                          </p:stCondLst>
                                        </p:cTn>
                                        <p:tgtEl>
                                          <p:spTgt spid="231"/>
                                        </p:tgtEl>
                                        <p:attrNameLst>
                                          <p:attrName>style.visibility</p:attrName>
                                        </p:attrNameLst>
                                      </p:cBhvr>
                                      <p:to>
                                        <p:strVal val="visible"/>
                                      </p:to>
                                    </p:set>
                                  </p:childTnLst>
                                </p:cTn>
                              </p:par>
                            </p:childTnLst>
                          </p:cTn>
                        </p:par>
                        <p:par>
                          <p:cTn id="1259" fill="hold">
                            <p:stCondLst>
                              <p:cond delay="205200"/>
                            </p:stCondLst>
                            <p:childTnLst>
                              <p:par>
                                <p:cTn id="1260" presetID="1" presetClass="exit" presetSubtype="0" fill="hold" grpId="1" nodeType="afterEffect">
                                  <p:stCondLst>
                                    <p:cond delay="1000"/>
                                  </p:stCondLst>
                                  <p:childTnLst>
                                    <p:set>
                                      <p:cBhvr>
                                        <p:cTn id="1261" dur="1" fill="hold">
                                          <p:stCondLst>
                                            <p:cond delay="0"/>
                                          </p:stCondLst>
                                        </p:cTn>
                                        <p:tgtEl>
                                          <p:spTgt spid="231"/>
                                        </p:tgtEl>
                                        <p:attrNameLst>
                                          <p:attrName>style.visibility</p:attrName>
                                        </p:attrNameLst>
                                      </p:cBhvr>
                                      <p:to>
                                        <p:strVal val="hidden"/>
                                      </p:to>
                                    </p:set>
                                  </p:childTnLst>
                                </p:cTn>
                              </p:par>
                            </p:childTnLst>
                          </p:cTn>
                        </p:par>
                        <p:par>
                          <p:cTn id="1262" fill="hold">
                            <p:stCondLst>
                              <p:cond delay="206200"/>
                            </p:stCondLst>
                            <p:childTnLst>
                              <p:par>
                                <p:cTn id="1263" presetID="1" presetClass="entr" presetSubtype="0" fill="hold" grpId="0" nodeType="afterEffect">
                                  <p:stCondLst>
                                    <p:cond delay="0"/>
                                  </p:stCondLst>
                                  <p:childTnLst>
                                    <p:set>
                                      <p:cBhvr>
                                        <p:cTn id="1264" dur="1" fill="hold">
                                          <p:stCondLst>
                                            <p:cond delay="0"/>
                                          </p:stCondLst>
                                        </p:cTn>
                                        <p:tgtEl>
                                          <p:spTgt spid="232"/>
                                        </p:tgtEl>
                                        <p:attrNameLst>
                                          <p:attrName>style.visibility</p:attrName>
                                        </p:attrNameLst>
                                      </p:cBhvr>
                                      <p:to>
                                        <p:strVal val="visible"/>
                                      </p:to>
                                    </p:set>
                                  </p:childTnLst>
                                </p:cTn>
                              </p:par>
                            </p:childTnLst>
                          </p:cTn>
                        </p:par>
                        <p:par>
                          <p:cTn id="1265" fill="hold">
                            <p:stCondLst>
                              <p:cond delay="206200"/>
                            </p:stCondLst>
                            <p:childTnLst>
                              <p:par>
                                <p:cTn id="1266" presetID="1" presetClass="exit" presetSubtype="0" fill="hold" grpId="1" nodeType="afterEffect">
                                  <p:stCondLst>
                                    <p:cond delay="1000"/>
                                  </p:stCondLst>
                                  <p:childTnLst>
                                    <p:set>
                                      <p:cBhvr>
                                        <p:cTn id="1267" dur="1" fill="hold">
                                          <p:stCondLst>
                                            <p:cond delay="0"/>
                                          </p:stCondLst>
                                        </p:cTn>
                                        <p:tgtEl>
                                          <p:spTgt spid="232"/>
                                        </p:tgtEl>
                                        <p:attrNameLst>
                                          <p:attrName>style.visibility</p:attrName>
                                        </p:attrNameLst>
                                      </p:cBhvr>
                                      <p:to>
                                        <p:strVal val="hidden"/>
                                      </p:to>
                                    </p:set>
                                  </p:childTnLst>
                                </p:cTn>
                              </p:par>
                            </p:childTnLst>
                          </p:cTn>
                        </p:par>
                        <p:par>
                          <p:cTn id="1268" fill="hold">
                            <p:stCondLst>
                              <p:cond delay="207200"/>
                            </p:stCondLst>
                            <p:childTnLst>
                              <p:par>
                                <p:cTn id="1269" presetID="1" presetClass="entr" presetSubtype="0" fill="hold" grpId="0" nodeType="afterEffect">
                                  <p:stCondLst>
                                    <p:cond delay="0"/>
                                  </p:stCondLst>
                                  <p:childTnLst>
                                    <p:set>
                                      <p:cBhvr>
                                        <p:cTn id="1270" dur="1" fill="hold">
                                          <p:stCondLst>
                                            <p:cond delay="0"/>
                                          </p:stCondLst>
                                        </p:cTn>
                                        <p:tgtEl>
                                          <p:spTgt spid="233"/>
                                        </p:tgtEl>
                                        <p:attrNameLst>
                                          <p:attrName>style.visibility</p:attrName>
                                        </p:attrNameLst>
                                      </p:cBhvr>
                                      <p:to>
                                        <p:strVal val="visible"/>
                                      </p:to>
                                    </p:set>
                                  </p:childTnLst>
                                </p:cTn>
                              </p:par>
                            </p:childTnLst>
                          </p:cTn>
                        </p:par>
                        <p:par>
                          <p:cTn id="1271" fill="hold">
                            <p:stCondLst>
                              <p:cond delay="207200"/>
                            </p:stCondLst>
                            <p:childTnLst>
                              <p:par>
                                <p:cTn id="1272" presetID="1" presetClass="exit" presetSubtype="0" fill="hold" grpId="1" nodeType="afterEffect">
                                  <p:stCondLst>
                                    <p:cond delay="1000"/>
                                  </p:stCondLst>
                                  <p:childTnLst>
                                    <p:set>
                                      <p:cBhvr>
                                        <p:cTn id="1273" dur="1" fill="hold">
                                          <p:stCondLst>
                                            <p:cond delay="0"/>
                                          </p:stCondLst>
                                        </p:cTn>
                                        <p:tgtEl>
                                          <p:spTgt spid="233"/>
                                        </p:tgtEl>
                                        <p:attrNameLst>
                                          <p:attrName>style.visibility</p:attrName>
                                        </p:attrNameLst>
                                      </p:cBhvr>
                                      <p:to>
                                        <p:strVal val="hidden"/>
                                      </p:to>
                                    </p:set>
                                  </p:childTnLst>
                                </p:cTn>
                              </p:par>
                            </p:childTnLst>
                          </p:cTn>
                        </p:par>
                        <p:par>
                          <p:cTn id="1274" fill="hold">
                            <p:stCondLst>
                              <p:cond delay="208200"/>
                            </p:stCondLst>
                            <p:childTnLst>
                              <p:par>
                                <p:cTn id="1275" presetID="1" presetClass="entr" presetSubtype="0" fill="hold" grpId="0" nodeType="afterEffect">
                                  <p:stCondLst>
                                    <p:cond delay="0"/>
                                  </p:stCondLst>
                                  <p:childTnLst>
                                    <p:set>
                                      <p:cBhvr>
                                        <p:cTn id="1276" dur="1" fill="hold">
                                          <p:stCondLst>
                                            <p:cond delay="0"/>
                                          </p:stCondLst>
                                        </p:cTn>
                                        <p:tgtEl>
                                          <p:spTgt spid="234"/>
                                        </p:tgtEl>
                                        <p:attrNameLst>
                                          <p:attrName>style.visibility</p:attrName>
                                        </p:attrNameLst>
                                      </p:cBhvr>
                                      <p:to>
                                        <p:strVal val="visible"/>
                                      </p:to>
                                    </p:set>
                                  </p:childTnLst>
                                </p:cTn>
                              </p:par>
                            </p:childTnLst>
                          </p:cTn>
                        </p:par>
                        <p:par>
                          <p:cTn id="1277" fill="hold">
                            <p:stCondLst>
                              <p:cond delay="208200"/>
                            </p:stCondLst>
                            <p:childTnLst>
                              <p:par>
                                <p:cTn id="1278" presetID="1" presetClass="exit" presetSubtype="0" fill="hold" grpId="1" nodeType="afterEffect">
                                  <p:stCondLst>
                                    <p:cond delay="1000"/>
                                  </p:stCondLst>
                                  <p:childTnLst>
                                    <p:set>
                                      <p:cBhvr>
                                        <p:cTn id="1279" dur="1" fill="hold">
                                          <p:stCondLst>
                                            <p:cond delay="0"/>
                                          </p:stCondLst>
                                        </p:cTn>
                                        <p:tgtEl>
                                          <p:spTgt spid="234"/>
                                        </p:tgtEl>
                                        <p:attrNameLst>
                                          <p:attrName>style.visibility</p:attrName>
                                        </p:attrNameLst>
                                      </p:cBhvr>
                                      <p:to>
                                        <p:strVal val="hidden"/>
                                      </p:to>
                                    </p:set>
                                  </p:childTnLst>
                                </p:cTn>
                              </p:par>
                            </p:childTnLst>
                          </p:cTn>
                        </p:par>
                        <p:par>
                          <p:cTn id="1280" fill="hold">
                            <p:stCondLst>
                              <p:cond delay="209200"/>
                            </p:stCondLst>
                            <p:childTnLst>
                              <p:par>
                                <p:cTn id="1281" presetID="1" presetClass="entr" presetSubtype="0" fill="hold" grpId="0" nodeType="afterEffect">
                                  <p:stCondLst>
                                    <p:cond delay="0"/>
                                  </p:stCondLst>
                                  <p:childTnLst>
                                    <p:set>
                                      <p:cBhvr>
                                        <p:cTn id="1282" dur="1" fill="hold">
                                          <p:stCondLst>
                                            <p:cond delay="0"/>
                                          </p:stCondLst>
                                        </p:cTn>
                                        <p:tgtEl>
                                          <p:spTgt spid="235"/>
                                        </p:tgtEl>
                                        <p:attrNameLst>
                                          <p:attrName>style.visibility</p:attrName>
                                        </p:attrNameLst>
                                      </p:cBhvr>
                                      <p:to>
                                        <p:strVal val="visible"/>
                                      </p:to>
                                    </p:set>
                                  </p:childTnLst>
                                </p:cTn>
                              </p:par>
                            </p:childTnLst>
                          </p:cTn>
                        </p:par>
                        <p:par>
                          <p:cTn id="1283" fill="hold">
                            <p:stCondLst>
                              <p:cond delay="209200"/>
                            </p:stCondLst>
                            <p:childTnLst>
                              <p:par>
                                <p:cTn id="1284" presetID="1" presetClass="exit" presetSubtype="0" fill="hold" grpId="1" nodeType="afterEffect">
                                  <p:stCondLst>
                                    <p:cond delay="1000"/>
                                  </p:stCondLst>
                                  <p:childTnLst>
                                    <p:set>
                                      <p:cBhvr>
                                        <p:cTn id="1285" dur="1" fill="hold">
                                          <p:stCondLst>
                                            <p:cond delay="0"/>
                                          </p:stCondLst>
                                        </p:cTn>
                                        <p:tgtEl>
                                          <p:spTgt spid="235"/>
                                        </p:tgtEl>
                                        <p:attrNameLst>
                                          <p:attrName>style.visibility</p:attrName>
                                        </p:attrNameLst>
                                      </p:cBhvr>
                                      <p:to>
                                        <p:strVal val="hidden"/>
                                      </p:to>
                                    </p:set>
                                  </p:childTnLst>
                                </p:cTn>
                              </p:par>
                            </p:childTnLst>
                          </p:cTn>
                        </p:par>
                        <p:par>
                          <p:cTn id="1286" fill="hold">
                            <p:stCondLst>
                              <p:cond delay="210200"/>
                            </p:stCondLst>
                            <p:childTnLst>
                              <p:par>
                                <p:cTn id="1287" presetID="1" presetClass="entr" presetSubtype="0" fill="hold" grpId="0" nodeType="afterEffect">
                                  <p:stCondLst>
                                    <p:cond delay="0"/>
                                  </p:stCondLst>
                                  <p:childTnLst>
                                    <p:set>
                                      <p:cBhvr>
                                        <p:cTn id="1288" dur="1" fill="hold">
                                          <p:stCondLst>
                                            <p:cond delay="0"/>
                                          </p:stCondLst>
                                        </p:cTn>
                                        <p:tgtEl>
                                          <p:spTgt spid="236"/>
                                        </p:tgtEl>
                                        <p:attrNameLst>
                                          <p:attrName>style.visibility</p:attrName>
                                        </p:attrNameLst>
                                      </p:cBhvr>
                                      <p:to>
                                        <p:strVal val="visible"/>
                                      </p:to>
                                    </p:set>
                                  </p:childTnLst>
                                </p:cTn>
                              </p:par>
                            </p:childTnLst>
                          </p:cTn>
                        </p:par>
                        <p:par>
                          <p:cTn id="1289" fill="hold">
                            <p:stCondLst>
                              <p:cond delay="210200"/>
                            </p:stCondLst>
                            <p:childTnLst>
                              <p:par>
                                <p:cTn id="1290" presetID="1" presetClass="exit" presetSubtype="0" fill="hold" grpId="1" nodeType="afterEffect">
                                  <p:stCondLst>
                                    <p:cond delay="1000"/>
                                  </p:stCondLst>
                                  <p:childTnLst>
                                    <p:set>
                                      <p:cBhvr>
                                        <p:cTn id="1291" dur="1" fill="hold">
                                          <p:stCondLst>
                                            <p:cond delay="0"/>
                                          </p:stCondLst>
                                        </p:cTn>
                                        <p:tgtEl>
                                          <p:spTgt spid="236"/>
                                        </p:tgtEl>
                                        <p:attrNameLst>
                                          <p:attrName>style.visibility</p:attrName>
                                        </p:attrNameLst>
                                      </p:cBhvr>
                                      <p:to>
                                        <p:strVal val="hidden"/>
                                      </p:to>
                                    </p:set>
                                  </p:childTnLst>
                                </p:cTn>
                              </p:par>
                            </p:childTnLst>
                          </p:cTn>
                        </p:par>
                        <p:par>
                          <p:cTn id="1292" fill="hold">
                            <p:stCondLst>
                              <p:cond delay="211200"/>
                            </p:stCondLst>
                            <p:childTnLst>
                              <p:par>
                                <p:cTn id="1293" presetID="1" presetClass="entr" presetSubtype="0" fill="hold" grpId="0" nodeType="afterEffect">
                                  <p:stCondLst>
                                    <p:cond delay="0"/>
                                  </p:stCondLst>
                                  <p:childTnLst>
                                    <p:set>
                                      <p:cBhvr>
                                        <p:cTn id="1294" dur="1" fill="hold">
                                          <p:stCondLst>
                                            <p:cond delay="0"/>
                                          </p:stCondLst>
                                        </p:cTn>
                                        <p:tgtEl>
                                          <p:spTgt spid="247"/>
                                        </p:tgtEl>
                                        <p:attrNameLst>
                                          <p:attrName>style.visibility</p:attrName>
                                        </p:attrNameLst>
                                      </p:cBhvr>
                                      <p:to>
                                        <p:strVal val="visible"/>
                                      </p:to>
                                    </p:set>
                                  </p:childTnLst>
                                </p:cTn>
                              </p:par>
                            </p:childTnLst>
                          </p:cTn>
                        </p:par>
                        <p:par>
                          <p:cTn id="1295" fill="hold">
                            <p:stCondLst>
                              <p:cond delay="211200"/>
                            </p:stCondLst>
                            <p:childTnLst>
                              <p:par>
                                <p:cTn id="1296" presetID="1" presetClass="exit" presetSubtype="0" fill="hold" grpId="1" nodeType="afterEffect">
                                  <p:stCondLst>
                                    <p:cond delay="1000"/>
                                  </p:stCondLst>
                                  <p:childTnLst>
                                    <p:set>
                                      <p:cBhvr>
                                        <p:cTn id="1297" dur="1" fill="hold">
                                          <p:stCondLst>
                                            <p:cond delay="0"/>
                                          </p:stCondLst>
                                        </p:cTn>
                                        <p:tgtEl>
                                          <p:spTgt spid="247"/>
                                        </p:tgtEl>
                                        <p:attrNameLst>
                                          <p:attrName>style.visibility</p:attrName>
                                        </p:attrNameLst>
                                      </p:cBhvr>
                                      <p:to>
                                        <p:strVal val="hidden"/>
                                      </p:to>
                                    </p:set>
                                  </p:childTnLst>
                                </p:cTn>
                              </p:par>
                            </p:childTnLst>
                          </p:cTn>
                        </p:par>
                        <p:par>
                          <p:cTn id="1298" fill="hold">
                            <p:stCondLst>
                              <p:cond delay="212200"/>
                            </p:stCondLst>
                            <p:childTnLst>
                              <p:par>
                                <p:cTn id="1299" presetID="1" presetClass="entr" presetSubtype="0" fill="hold" grpId="0" nodeType="afterEffect">
                                  <p:stCondLst>
                                    <p:cond delay="0"/>
                                  </p:stCondLst>
                                  <p:childTnLst>
                                    <p:set>
                                      <p:cBhvr>
                                        <p:cTn id="1300" dur="1" fill="hold">
                                          <p:stCondLst>
                                            <p:cond delay="0"/>
                                          </p:stCondLst>
                                        </p:cTn>
                                        <p:tgtEl>
                                          <p:spTgt spid="238"/>
                                        </p:tgtEl>
                                        <p:attrNameLst>
                                          <p:attrName>style.visibility</p:attrName>
                                        </p:attrNameLst>
                                      </p:cBhvr>
                                      <p:to>
                                        <p:strVal val="visible"/>
                                      </p:to>
                                    </p:set>
                                  </p:childTnLst>
                                </p:cTn>
                              </p:par>
                            </p:childTnLst>
                          </p:cTn>
                        </p:par>
                        <p:par>
                          <p:cTn id="1301" fill="hold">
                            <p:stCondLst>
                              <p:cond delay="212200"/>
                            </p:stCondLst>
                            <p:childTnLst>
                              <p:par>
                                <p:cTn id="1302" presetID="1" presetClass="exit" presetSubtype="0" fill="hold" grpId="1" nodeType="afterEffect">
                                  <p:stCondLst>
                                    <p:cond delay="1000"/>
                                  </p:stCondLst>
                                  <p:childTnLst>
                                    <p:set>
                                      <p:cBhvr>
                                        <p:cTn id="1303" dur="1" fill="hold">
                                          <p:stCondLst>
                                            <p:cond delay="0"/>
                                          </p:stCondLst>
                                        </p:cTn>
                                        <p:tgtEl>
                                          <p:spTgt spid="238"/>
                                        </p:tgtEl>
                                        <p:attrNameLst>
                                          <p:attrName>style.visibility</p:attrName>
                                        </p:attrNameLst>
                                      </p:cBhvr>
                                      <p:to>
                                        <p:strVal val="hidden"/>
                                      </p:to>
                                    </p:set>
                                  </p:childTnLst>
                                </p:cTn>
                              </p:par>
                            </p:childTnLst>
                          </p:cTn>
                        </p:par>
                        <p:par>
                          <p:cTn id="1304" fill="hold">
                            <p:stCondLst>
                              <p:cond delay="213200"/>
                            </p:stCondLst>
                            <p:childTnLst>
                              <p:par>
                                <p:cTn id="1305" presetID="1" presetClass="entr" presetSubtype="0" fill="hold" grpId="0" nodeType="afterEffect">
                                  <p:stCondLst>
                                    <p:cond delay="0"/>
                                  </p:stCondLst>
                                  <p:childTnLst>
                                    <p:set>
                                      <p:cBhvr>
                                        <p:cTn id="1306" dur="1" fill="hold">
                                          <p:stCondLst>
                                            <p:cond delay="0"/>
                                          </p:stCondLst>
                                        </p:cTn>
                                        <p:tgtEl>
                                          <p:spTgt spid="239"/>
                                        </p:tgtEl>
                                        <p:attrNameLst>
                                          <p:attrName>style.visibility</p:attrName>
                                        </p:attrNameLst>
                                      </p:cBhvr>
                                      <p:to>
                                        <p:strVal val="visible"/>
                                      </p:to>
                                    </p:set>
                                  </p:childTnLst>
                                </p:cTn>
                              </p:par>
                            </p:childTnLst>
                          </p:cTn>
                        </p:par>
                        <p:par>
                          <p:cTn id="1307" fill="hold">
                            <p:stCondLst>
                              <p:cond delay="213200"/>
                            </p:stCondLst>
                            <p:childTnLst>
                              <p:par>
                                <p:cTn id="1308" presetID="1" presetClass="exit" presetSubtype="0" fill="hold" grpId="1" nodeType="afterEffect">
                                  <p:stCondLst>
                                    <p:cond delay="1000"/>
                                  </p:stCondLst>
                                  <p:childTnLst>
                                    <p:set>
                                      <p:cBhvr>
                                        <p:cTn id="1309" dur="1" fill="hold">
                                          <p:stCondLst>
                                            <p:cond delay="0"/>
                                          </p:stCondLst>
                                        </p:cTn>
                                        <p:tgtEl>
                                          <p:spTgt spid="239"/>
                                        </p:tgtEl>
                                        <p:attrNameLst>
                                          <p:attrName>style.visibility</p:attrName>
                                        </p:attrNameLst>
                                      </p:cBhvr>
                                      <p:to>
                                        <p:strVal val="hidden"/>
                                      </p:to>
                                    </p:set>
                                  </p:childTnLst>
                                </p:cTn>
                              </p:par>
                            </p:childTnLst>
                          </p:cTn>
                        </p:par>
                        <p:par>
                          <p:cTn id="1310" fill="hold">
                            <p:stCondLst>
                              <p:cond delay="214200"/>
                            </p:stCondLst>
                            <p:childTnLst>
                              <p:par>
                                <p:cTn id="1311" presetID="1" presetClass="entr" presetSubtype="0" fill="hold" grpId="0" nodeType="afterEffect">
                                  <p:stCondLst>
                                    <p:cond delay="0"/>
                                  </p:stCondLst>
                                  <p:childTnLst>
                                    <p:set>
                                      <p:cBhvr>
                                        <p:cTn id="1312" dur="1" fill="hold">
                                          <p:stCondLst>
                                            <p:cond delay="0"/>
                                          </p:stCondLst>
                                        </p:cTn>
                                        <p:tgtEl>
                                          <p:spTgt spid="240"/>
                                        </p:tgtEl>
                                        <p:attrNameLst>
                                          <p:attrName>style.visibility</p:attrName>
                                        </p:attrNameLst>
                                      </p:cBhvr>
                                      <p:to>
                                        <p:strVal val="visible"/>
                                      </p:to>
                                    </p:set>
                                  </p:childTnLst>
                                </p:cTn>
                              </p:par>
                            </p:childTnLst>
                          </p:cTn>
                        </p:par>
                        <p:par>
                          <p:cTn id="1313" fill="hold">
                            <p:stCondLst>
                              <p:cond delay="214200"/>
                            </p:stCondLst>
                            <p:childTnLst>
                              <p:par>
                                <p:cTn id="1314" presetID="1" presetClass="exit" presetSubtype="0" fill="hold" grpId="1" nodeType="afterEffect">
                                  <p:stCondLst>
                                    <p:cond delay="1000"/>
                                  </p:stCondLst>
                                  <p:childTnLst>
                                    <p:set>
                                      <p:cBhvr>
                                        <p:cTn id="1315" dur="1" fill="hold">
                                          <p:stCondLst>
                                            <p:cond delay="0"/>
                                          </p:stCondLst>
                                        </p:cTn>
                                        <p:tgtEl>
                                          <p:spTgt spid="240"/>
                                        </p:tgtEl>
                                        <p:attrNameLst>
                                          <p:attrName>style.visibility</p:attrName>
                                        </p:attrNameLst>
                                      </p:cBhvr>
                                      <p:to>
                                        <p:strVal val="hidden"/>
                                      </p:to>
                                    </p:set>
                                  </p:childTnLst>
                                </p:cTn>
                              </p:par>
                            </p:childTnLst>
                          </p:cTn>
                        </p:par>
                        <p:par>
                          <p:cTn id="1316" fill="hold">
                            <p:stCondLst>
                              <p:cond delay="215200"/>
                            </p:stCondLst>
                            <p:childTnLst>
                              <p:par>
                                <p:cTn id="1317" presetID="1" presetClass="entr" presetSubtype="0" fill="hold" grpId="0" nodeType="afterEffect">
                                  <p:stCondLst>
                                    <p:cond delay="0"/>
                                  </p:stCondLst>
                                  <p:childTnLst>
                                    <p:set>
                                      <p:cBhvr>
                                        <p:cTn id="1318" dur="1" fill="hold">
                                          <p:stCondLst>
                                            <p:cond delay="0"/>
                                          </p:stCondLst>
                                        </p:cTn>
                                        <p:tgtEl>
                                          <p:spTgt spid="241"/>
                                        </p:tgtEl>
                                        <p:attrNameLst>
                                          <p:attrName>style.visibility</p:attrName>
                                        </p:attrNameLst>
                                      </p:cBhvr>
                                      <p:to>
                                        <p:strVal val="visible"/>
                                      </p:to>
                                    </p:set>
                                  </p:childTnLst>
                                </p:cTn>
                              </p:par>
                            </p:childTnLst>
                          </p:cTn>
                        </p:par>
                        <p:par>
                          <p:cTn id="1319" fill="hold">
                            <p:stCondLst>
                              <p:cond delay="215200"/>
                            </p:stCondLst>
                            <p:childTnLst>
                              <p:par>
                                <p:cTn id="1320" presetID="1" presetClass="exit" presetSubtype="0" fill="hold" grpId="1" nodeType="afterEffect">
                                  <p:stCondLst>
                                    <p:cond delay="1000"/>
                                  </p:stCondLst>
                                  <p:childTnLst>
                                    <p:set>
                                      <p:cBhvr>
                                        <p:cTn id="1321" dur="1" fill="hold">
                                          <p:stCondLst>
                                            <p:cond delay="0"/>
                                          </p:stCondLst>
                                        </p:cTn>
                                        <p:tgtEl>
                                          <p:spTgt spid="241"/>
                                        </p:tgtEl>
                                        <p:attrNameLst>
                                          <p:attrName>style.visibility</p:attrName>
                                        </p:attrNameLst>
                                      </p:cBhvr>
                                      <p:to>
                                        <p:strVal val="hidden"/>
                                      </p:to>
                                    </p:set>
                                  </p:childTnLst>
                                </p:cTn>
                              </p:par>
                            </p:childTnLst>
                          </p:cTn>
                        </p:par>
                        <p:par>
                          <p:cTn id="1322" fill="hold">
                            <p:stCondLst>
                              <p:cond delay="216200"/>
                            </p:stCondLst>
                            <p:childTnLst>
                              <p:par>
                                <p:cTn id="1323" presetID="1" presetClass="entr" presetSubtype="0" fill="hold" grpId="0" nodeType="afterEffect">
                                  <p:stCondLst>
                                    <p:cond delay="0"/>
                                  </p:stCondLst>
                                  <p:childTnLst>
                                    <p:set>
                                      <p:cBhvr>
                                        <p:cTn id="1324" dur="1" fill="hold">
                                          <p:stCondLst>
                                            <p:cond delay="0"/>
                                          </p:stCondLst>
                                        </p:cTn>
                                        <p:tgtEl>
                                          <p:spTgt spid="242"/>
                                        </p:tgtEl>
                                        <p:attrNameLst>
                                          <p:attrName>style.visibility</p:attrName>
                                        </p:attrNameLst>
                                      </p:cBhvr>
                                      <p:to>
                                        <p:strVal val="visible"/>
                                      </p:to>
                                    </p:set>
                                  </p:childTnLst>
                                </p:cTn>
                              </p:par>
                            </p:childTnLst>
                          </p:cTn>
                        </p:par>
                        <p:par>
                          <p:cTn id="1325" fill="hold">
                            <p:stCondLst>
                              <p:cond delay="216200"/>
                            </p:stCondLst>
                            <p:childTnLst>
                              <p:par>
                                <p:cTn id="1326" presetID="1" presetClass="exit" presetSubtype="0" fill="hold" grpId="1" nodeType="afterEffect">
                                  <p:stCondLst>
                                    <p:cond delay="1000"/>
                                  </p:stCondLst>
                                  <p:childTnLst>
                                    <p:set>
                                      <p:cBhvr>
                                        <p:cTn id="1327" dur="1" fill="hold">
                                          <p:stCondLst>
                                            <p:cond delay="0"/>
                                          </p:stCondLst>
                                        </p:cTn>
                                        <p:tgtEl>
                                          <p:spTgt spid="242"/>
                                        </p:tgtEl>
                                        <p:attrNameLst>
                                          <p:attrName>style.visibility</p:attrName>
                                        </p:attrNameLst>
                                      </p:cBhvr>
                                      <p:to>
                                        <p:strVal val="hidden"/>
                                      </p:to>
                                    </p:set>
                                  </p:childTnLst>
                                </p:cTn>
                              </p:par>
                            </p:childTnLst>
                          </p:cTn>
                        </p:par>
                        <p:par>
                          <p:cTn id="1328" fill="hold">
                            <p:stCondLst>
                              <p:cond delay="217200"/>
                            </p:stCondLst>
                            <p:childTnLst>
                              <p:par>
                                <p:cTn id="1329" presetID="1" presetClass="entr" presetSubtype="0" fill="hold" grpId="0" nodeType="afterEffect">
                                  <p:stCondLst>
                                    <p:cond delay="0"/>
                                  </p:stCondLst>
                                  <p:childTnLst>
                                    <p:set>
                                      <p:cBhvr>
                                        <p:cTn id="1330" dur="1" fill="hold">
                                          <p:stCondLst>
                                            <p:cond delay="0"/>
                                          </p:stCondLst>
                                        </p:cTn>
                                        <p:tgtEl>
                                          <p:spTgt spid="243"/>
                                        </p:tgtEl>
                                        <p:attrNameLst>
                                          <p:attrName>style.visibility</p:attrName>
                                        </p:attrNameLst>
                                      </p:cBhvr>
                                      <p:to>
                                        <p:strVal val="visible"/>
                                      </p:to>
                                    </p:set>
                                  </p:childTnLst>
                                </p:cTn>
                              </p:par>
                            </p:childTnLst>
                          </p:cTn>
                        </p:par>
                        <p:par>
                          <p:cTn id="1331" fill="hold">
                            <p:stCondLst>
                              <p:cond delay="217200"/>
                            </p:stCondLst>
                            <p:childTnLst>
                              <p:par>
                                <p:cTn id="1332" presetID="1" presetClass="exit" presetSubtype="0" fill="hold" grpId="1" nodeType="afterEffect">
                                  <p:stCondLst>
                                    <p:cond delay="1000"/>
                                  </p:stCondLst>
                                  <p:childTnLst>
                                    <p:set>
                                      <p:cBhvr>
                                        <p:cTn id="1333" dur="1" fill="hold">
                                          <p:stCondLst>
                                            <p:cond delay="0"/>
                                          </p:stCondLst>
                                        </p:cTn>
                                        <p:tgtEl>
                                          <p:spTgt spid="243"/>
                                        </p:tgtEl>
                                        <p:attrNameLst>
                                          <p:attrName>style.visibility</p:attrName>
                                        </p:attrNameLst>
                                      </p:cBhvr>
                                      <p:to>
                                        <p:strVal val="hidden"/>
                                      </p:to>
                                    </p:set>
                                  </p:childTnLst>
                                </p:cTn>
                              </p:par>
                            </p:childTnLst>
                          </p:cTn>
                        </p:par>
                        <p:par>
                          <p:cTn id="1334" fill="hold">
                            <p:stCondLst>
                              <p:cond delay="218200"/>
                            </p:stCondLst>
                            <p:childTnLst>
                              <p:par>
                                <p:cTn id="1335" presetID="1" presetClass="entr" presetSubtype="0" fill="hold" grpId="0" nodeType="afterEffect">
                                  <p:stCondLst>
                                    <p:cond delay="0"/>
                                  </p:stCondLst>
                                  <p:childTnLst>
                                    <p:set>
                                      <p:cBhvr>
                                        <p:cTn id="1336" dur="1" fill="hold">
                                          <p:stCondLst>
                                            <p:cond delay="0"/>
                                          </p:stCondLst>
                                        </p:cTn>
                                        <p:tgtEl>
                                          <p:spTgt spid="244"/>
                                        </p:tgtEl>
                                        <p:attrNameLst>
                                          <p:attrName>style.visibility</p:attrName>
                                        </p:attrNameLst>
                                      </p:cBhvr>
                                      <p:to>
                                        <p:strVal val="visible"/>
                                      </p:to>
                                    </p:set>
                                  </p:childTnLst>
                                </p:cTn>
                              </p:par>
                            </p:childTnLst>
                          </p:cTn>
                        </p:par>
                        <p:par>
                          <p:cTn id="1337" fill="hold">
                            <p:stCondLst>
                              <p:cond delay="218200"/>
                            </p:stCondLst>
                            <p:childTnLst>
                              <p:par>
                                <p:cTn id="1338" presetID="1" presetClass="exit" presetSubtype="0" fill="hold" grpId="1" nodeType="afterEffect">
                                  <p:stCondLst>
                                    <p:cond delay="1000"/>
                                  </p:stCondLst>
                                  <p:childTnLst>
                                    <p:set>
                                      <p:cBhvr>
                                        <p:cTn id="1339" dur="1" fill="hold">
                                          <p:stCondLst>
                                            <p:cond delay="0"/>
                                          </p:stCondLst>
                                        </p:cTn>
                                        <p:tgtEl>
                                          <p:spTgt spid="244"/>
                                        </p:tgtEl>
                                        <p:attrNameLst>
                                          <p:attrName>style.visibility</p:attrName>
                                        </p:attrNameLst>
                                      </p:cBhvr>
                                      <p:to>
                                        <p:strVal val="hidden"/>
                                      </p:to>
                                    </p:set>
                                  </p:childTnLst>
                                </p:cTn>
                              </p:par>
                            </p:childTnLst>
                          </p:cTn>
                        </p:par>
                        <p:par>
                          <p:cTn id="1340" fill="hold">
                            <p:stCondLst>
                              <p:cond delay="219200"/>
                            </p:stCondLst>
                            <p:childTnLst>
                              <p:par>
                                <p:cTn id="1341" presetID="1" presetClass="entr" presetSubtype="0" fill="hold" grpId="0" nodeType="afterEffect">
                                  <p:stCondLst>
                                    <p:cond delay="0"/>
                                  </p:stCondLst>
                                  <p:childTnLst>
                                    <p:set>
                                      <p:cBhvr>
                                        <p:cTn id="1342" dur="1" fill="hold">
                                          <p:stCondLst>
                                            <p:cond delay="0"/>
                                          </p:stCondLst>
                                        </p:cTn>
                                        <p:tgtEl>
                                          <p:spTgt spid="245"/>
                                        </p:tgtEl>
                                        <p:attrNameLst>
                                          <p:attrName>style.visibility</p:attrName>
                                        </p:attrNameLst>
                                      </p:cBhvr>
                                      <p:to>
                                        <p:strVal val="visible"/>
                                      </p:to>
                                    </p:set>
                                  </p:childTnLst>
                                </p:cTn>
                              </p:par>
                            </p:childTnLst>
                          </p:cTn>
                        </p:par>
                        <p:par>
                          <p:cTn id="1343" fill="hold">
                            <p:stCondLst>
                              <p:cond delay="219200"/>
                            </p:stCondLst>
                            <p:childTnLst>
                              <p:par>
                                <p:cTn id="1344" presetID="1" presetClass="exit" presetSubtype="0" fill="hold" grpId="1" nodeType="afterEffect">
                                  <p:stCondLst>
                                    <p:cond delay="1000"/>
                                  </p:stCondLst>
                                  <p:childTnLst>
                                    <p:set>
                                      <p:cBhvr>
                                        <p:cTn id="1345" dur="1" fill="hold">
                                          <p:stCondLst>
                                            <p:cond delay="0"/>
                                          </p:stCondLst>
                                        </p:cTn>
                                        <p:tgtEl>
                                          <p:spTgt spid="245"/>
                                        </p:tgtEl>
                                        <p:attrNameLst>
                                          <p:attrName>style.visibility</p:attrName>
                                        </p:attrNameLst>
                                      </p:cBhvr>
                                      <p:to>
                                        <p:strVal val="hidden"/>
                                      </p:to>
                                    </p:set>
                                  </p:childTnLst>
                                </p:cTn>
                              </p:par>
                            </p:childTnLst>
                          </p:cTn>
                        </p:par>
                        <p:par>
                          <p:cTn id="1346" fill="hold">
                            <p:stCondLst>
                              <p:cond delay="220200"/>
                            </p:stCondLst>
                            <p:childTnLst>
                              <p:par>
                                <p:cTn id="1347" presetID="1" presetClass="entr" presetSubtype="0" fill="hold" grpId="0" nodeType="afterEffect">
                                  <p:stCondLst>
                                    <p:cond delay="0"/>
                                  </p:stCondLst>
                                  <p:childTnLst>
                                    <p:set>
                                      <p:cBhvr>
                                        <p:cTn id="1348" dur="1" fill="hold">
                                          <p:stCondLst>
                                            <p:cond delay="0"/>
                                          </p:stCondLst>
                                        </p:cTn>
                                        <p:tgtEl>
                                          <p:spTgt spid="246"/>
                                        </p:tgtEl>
                                        <p:attrNameLst>
                                          <p:attrName>style.visibility</p:attrName>
                                        </p:attrNameLst>
                                      </p:cBhvr>
                                      <p:to>
                                        <p:strVal val="visible"/>
                                      </p:to>
                                    </p:set>
                                  </p:childTnLst>
                                </p:cTn>
                              </p:par>
                            </p:childTnLst>
                          </p:cTn>
                        </p:par>
                        <p:par>
                          <p:cTn id="1349" fill="hold">
                            <p:stCondLst>
                              <p:cond delay="220200"/>
                            </p:stCondLst>
                            <p:childTnLst>
                              <p:par>
                                <p:cTn id="1350" presetID="1" presetClass="exit" presetSubtype="0" fill="hold" grpId="1" nodeType="afterEffect">
                                  <p:stCondLst>
                                    <p:cond delay="1000"/>
                                  </p:stCondLst>
                                  <p:childTnLst>
                                    <p:set>
                                      <p:cBhvr>
                                        <p:cTn id="1351" dur="1" fill="hold">
                                          <p:stCondLst>
                                            <p:cond delay="0"/>
                                          </p:stCondLst>
                                        </p:cTn>
                                        <p:tgtEl>
                                          <p:spTgt spid="246"/>
                                        </p:tgtEl>
                                        <p:attrNameLst>
                                          <p:attrName>style.visibility</p:attrName>
                                        </p:attrNameLst>
                                      </p:cBhvr>
                                      <p:to>
                                        <p:strVal val="hidden"/>
                                      </p:to>
                                    </p:set>
                                  </p:childTnLst>
                                </p:cTn>
                              </p:par>
                            </p:childTnLst>
                          </p:cTn>
                        </p:par>
                        <p:par>
                          <p:cTn id="1352" fill="hold">
                            <p:stCondLst>
                              <p:cond delay="221200"/>
                            </p:stCondLst>
                            <p:childTnLst>
                              <p:par>
                                <p:cTn id="1353" presetID="1" presetClass="entr" presetSubtype="0" fill="hold" grpId="0" nodeType="afterEffect">
                                  <p:stCondLst>
                                    <p:cond delay="0"/>
                                  </p:stCondLst>
                                  <p:childTnLst>
                                    <p:set>
                                      <p:cBhvr>
                                        <p:cTn id="1354" dur="1" fill="hold">
                                          <p:stCondLst>
                                            <p:cond delay="0"/>
                                          </p:stCondLst>
                                        </p:cTn>
                                        <p:tgtEl>
                                          <p:spTgt spid="257"/>
                                        </p:tgtEl>
                                        <p:attrNameLst>
                                          <p:attrName>style.visibility</p:attrName>
                                        </p:attrNameLst>
                                      </p:cBhvr>
                                      <p:to>
                                        <p:strVal val="visible"/>
                                      </p:to>
                                    </p:set>
                                  </p:childTnLst>
                                </p:cTn>
                              </p:par>
                            </p:childTnLst>
                          </p:cTn>
                        </p:par>
                        <p:par>
                          <p:cTn id="1355" fill="hold">
                            <p:stCondLst>
                              <p:cond delay="221200"/>
                            </p:stCondLst>
                            <p:childTnLst>
                              <p:par>
                                <p:cTn id="1356" presetID="1" presetClass="exit" presetSubtype="0" fill="hold" grpId="1" nodeType="afterEffect">
                                  <p:stCondLst>
                                    <p:cond delay="1000"/>
                                  </p:stCondLst>
                                  <p:childTnLst>
                                    <p:set>
                                      <p:cBhvr>
                                        <p:cTn id="1357" dur="1" fill="hold">
                                          <p:stCondLst>
                                            <p:cond delay="0"/>
                                          </p:stCondLst>
                                        </p:cTn>
                                        <p:tgtEl>
                                          <p:spTgt spid="257"/>
                                        </p:tgtEl>
                                        <p:attrNameLst>
                                          <p:attrName>style.visibility</p:attrName>
                                        </p:attrNameLst>
                                      </p:cBhvr>
                                      <p:to>
                                        <p:strVal val="hidden"/>
                                      </p:to>
                                    </p:set>
                                  </p:childTnLst>
                                </p:cTn>
                              </p:par>
                            </p:childTnLst>
                          </p:cTn>
                        </p:par>
                        <p:par>
                          <p:cTn id="1358" fill="hold">
                            <p:stCondLst>
                              <p:cond delay="222200"/>
                            </p:stCondLst>
                            <p:childTnLst>
                              <p:par>
                                <p:cTn id="1359" presetID="1" presetClass="entr" presetSubtype="0" fill="hold" grpId="0" nodeType="afterEffect">
                                  <p:stCondLst>
                                    <p:cond delay="0"/>
                                  </p:stCondLst>
                                  <p:childTnLst>
                                    <p:set>
                                      <p:cBhvr>
                                        <p:cTn id="1360" dur="1" fill="hold">
                                          <p:stCondLst>
                                            <p:cond delay="0"/>
                                          </p:stCondLst>
                                        </p:cTn>
                                        <p:tgtEl>
                                          <p:spTgt spid="248"/>
                                        </p:tgtEl>
                                        <p:attrNameLst>
                                          <p:attrName>style.visibility</p:attrName>
                                        </p:attrNameLst>
                                      </p:cBhvr>
                                      <p:to>
                                        <p:strVal val="visible"/>
                                      </p:to>
                                    </p:set>
                                  </p:childTnLst>
                                </p:cTn>
                              </p:par>
                            </p:childTnLst>
                          </p:cTn>
                        </p:par>
                        <p:par>
                          <p:cTn id="1361" fill="hold">
                            <p:stCondLst>
                              <p:cond delay="222200"/>
                            </p:stCondLst>
                            <p:childTnLst>
                              <p:par>
                                <p:cTn id="1362" presetID="1" presetClass="exit" presetSubtype="0" fill="hold" grpId="1" nodeType="afterEffect">
                                  <p:stCondLst>
                                    <p:cond delay="1000"/>
                                  </p:stCondLst>
                                  <p:childTnLst>
                                    <p:set>
                                      <p:cBhvr>
                                        <p:cTn id="1363" dur="1" fill="hold">
                                          <p:stCondLst>
                                            <p:cond delay="0"/>
                                          </p:stCondLst>
                                        </p:cTn>
                                        <p:tgtEl>
                                          <p:spTgt spid="248"/>
                                        </p:tgtEl>
                                        <p:attrNameLst>
                                          <p:attrName>style.visibility</p:attrName>
                                        </p:attrNameLst>
                                      </p:cBhvr>
                                      <p:to>
                                        <p:strVal val="hidden"/>
                                      </p:to>
                                    </p:set>
                                  </p:childTnLst>
                                </p:cTn>
                              </p:par>
                            </p:childTnLst>
                          </p:cTn>
                        </p:par>
                        <p:par>
                          <p:cTn id="1364" fill="hold">
                            <p:stCondLst>
                              <p:cond delay="223200"/>
                            </p:stCondLst>
                            <p:childTnLst>
                              <p:par>
                                <p:cTn id="1365" presetID="1" presetClass="entr" presetSubtype="0" fill="hold" grpId="0" nodeType="afterEffect">
                                  <p:stCondLst>
                                    <p:cond delay="0"/>
                                  </p:stCondLst>
                                  <p:childTnLst>
                                    <p:set>
                                      <p:cBhvr>
                                        <p:cTn id="1366" dur="1" fill="hold">
                                          <p:stCondLst>
                                            <p:cond delay="0"/>
                                          </p:stCondLst>
                                        </p:cTn>
                                        <p:tgtEl>
                                          <p:spTgt spid="249"/>
                                        </p:tgtEl>
                                        <p:attrNameLst>
                                          <p:attrName>style.visibility</p:attrName>
                                        </p:attrNameLst>
                                      </p:cBhvr>
                                      <p:to>
                                        <p:strVal val="visible"/>
                                      </p:to>
                                    </p:set>
                                  </p:childTnLst>
                                </p:cTn>
                              </p:par>
                            </p:childTnLst>
                          </p:cTn>
                        </p:par>
                        <p:par>
                          <p:cTn id="1367" fill="hold">
                            <p:stCondLst>
                              <p:cond delay="223200"/>
                            </p:stCondLst>
                            <p:childTnLst>
                              <p:par>
                                <p:cTn id="1368" presetID="1" presetClass="exit" presetSubtype="0" fill="hold" grpId="1" nodeType="afterEffect">
                                  <p:stCondLst>
                                    <p:cond delay="1000"/>
                                  </p:stCondLst>
                                  <p:childTnLst>
                                    <p:set>
                                      <p:cBhvr>
                                        <p:cTn id="1369" dur="1" fill="hold">
                                          <p:stCondLst>
                                            <p:cond delay="0"/>
                                          </p:stCondLst>
                                        </p:cTn>
                                        <p:tgtEl>
                                          <p:spTgt spid="249"/>
                                        </p:tgtEl>
                                        <p:attrNameLst>
                                          <p:attrName>style.visibility</p:attrName>
                                        </p:attrNameLst>
                                      </p:cBhvr>
                                      <p:to>
                                        <p:strVal val="hidden"/>
                                      </p:to>
                                    </p:set>
                                  </p:childTnLst>
                                </p:cTn>
                              </p:par>
                            </p:childTnLst>
                          </p:cTn>
                        </p:par>
                        <p:par>
                          <p:cTn id="1370" fill="hold">
                            <p:stCondLst>
                              <p:cond delay="224200"/>
                            </p:stCondLst>
                            <p:childTnLst>
                              <p:par>
                                <p:cTn id="1371" presetID="1" presetClass="entr" presetSubtype="0" fill="hold" grpId="0" nodeType="afterEffect">
                                  <p:stCondLst>
                                    <p:cond delay="0"/>
                                  </p:stCondLst>
                                  <p:childTnLst>
                                    <p:set>
                                      <p:cBhvr>
                                        <p:cTn id="1372" dur="1" fill="hold">
                                          <p:stCondLst>
                                            <p:cond delay="0"/>
                                          </p:stCondLst>
                                        </p:cTn>
                                        <p:tgtEl>
                                          <p:spTgt spid="250"/>
                                        </p:tgtEl>
                                        <p:attrNameLst>
                                          <p:attrName>style.visibility</p:attrName>
                                        </p:attrNameLst>
                                      </p:cBhvr>
                                      <p:to>
                                        <p:strVal val="visible"/>
                                      </p:to>
                                    </p:set>
                                  </p:childTnLst>
                                </p:cTn>
                              </p:par>
                            </p:childTnLst>
                          </p:cTn>
                        </p:par>
                        <p:par>
                          <p:cTn id="1373" fill="hold">
                            <p:stCondLst>
                              <p:cond delay="224200"/>
                            </p:stCondLst>
                            <p:childTnLst>
                              <p:par>
                                <p:cTn id="1374" presetID="1" presetClass="exit" presetSubtype="0" fill="hold" grpId="1" nodeType="afterEffect">
                                  <p:stCondLst>
                                    <p:cond delay="1000"/>
                                  </p:stCondLst>
                                  <p:childTnLst>
                                    <p:set>
                                      <p:cBhvr>
                                        <p:cTn id="1375" dur="1" fill="hold">
                                          <p:stCondLst>
                                            <p:cond delay="0"/>
                                          </p:stCondLst>
                                        </p:cTn>
                                        <p:tgtEl>
                                          <p:spTgt spid="250"/>
                                        </p:tgtEl>
                                        <p:attrNameLst>
                                          <p:attrName>style.visibility</p:attrName>
                                        </p:attrNameLst>
                                      </p:cBhvr>
                                      <p:to>
                                        <p:strVal val="hidden"/>
                                      </p:to>
                                    </p:set>
                                  </p:childTnLst>
                                </p:cTn>
                              </p:par>
                            </p:childTnLst>
                          </p:cTn>
                        </p:par>
                        <p:par>
                          <p:cTn id="1376" fill="hold">
                            <p:stCondLst>
                              <p:cond delay="225200"/>
                            </p:stCondLst>
                            <p:childTnLst>
                              <p:par>
                                <p:cTn id="1377" presetID="1" presetClass="entr" presetSubtype="0" fill="hold" grpId="0" nodeType="afterEffect">
                                  <p:stCondLst>
                                    <p:cond delay="0"/>
                                  </p:stCondLst>
                                  <p:childTnLst>
                                    <p:set>
                                      <p:cBhvr>
                                        <p:cTn id="1378" dur="1" fill="hold">
                                          <p:stCondLst>
                                            <p:cond delay="0"/>
                                          </p:stCondLst>
                                        </p:cTn>
                                        <p:tgtEl>
                                          <p:spTgt spid="251"/>
                                        </p:tgtEl>
                                        <p:attrNameLst>
                                          <p:attrName>style.visibility</p:attrName>
                                        </p:attrNameLst>
                                      </p:cBhvr>
                                      <p:to>
                                        <p:strVal val="visible"/>
                                      </p:to>
                                    </p:set>
                                  </p:childTnLst>
                                </p:cTn>
                              </p:par>
                            </p:childTnLst>
                          </p:cTn>
                        </p:par>
                        <p:par>
                          <p:cTn id="1379" fill="hold">
                            <p:stCondLst>
                              <p:cond delay="225200"/>
                            </p:stCondLst>
                            <p:childTnLst>
                              <p:par>
                                <p:cTn id="1380" presetID="1" presetClass="exit" presetSubtype="0" fill="hold" grpId="1" nodeType="afterEffect">
                                  <p:stCondLst>
                                    <p:cond delay="1000"/>
                                  </p:stCondLst>
                                  <p:childTnLst>
                                    <p:set>
                                      <p:cBhvr>
                                        <p:cTn id="1381" dur="1" fill="hold">
                                          <p:stCondLst>
                                            <p:cond delay="0"/>
                                          </p:stCondLst>
                                        </p:cTn>
                                        <p:tgtEl>
                                          <p:spTgt spid="251"/>
                                        </p:tgtEl>
                                        <p:attrNameLst>
                                          <p:attrName>style.visibility</p:attrName>
                                        </p:attrNameLst>
                                      </p:cBhvr>
                                      <p:to>
                                        <p:strVal val="hidden"/>
                                      </p:to>
                                    </p:set>
                                  </p:childTnLst>
                                </p:cTn>
                              </p:par>
                            </p:childTnLst>
                          </p:cTn>
                        </p:par>
                        <p:par>
                          <p:cTn id="1382" fill="hold">
                            <p:stCondLst>
                              <p:cond delay="226200"/>
                            </p:stCondLst>
                            <p:childTnLst>
                              <p:par>
                                <p:cTn id="1383" presetID="1" presetClass="entr" presetSubtype="0" fill="hold" grpId="0" nodeType="afterEffect">
                                  <p:stCondLst>
                                    <p:cond delay="0"/>
                                  </p:stCondLst>
                                  <p:childTnLst>
                                    <p:set>
                                      <p:cBhvr>
                                        <p:cTn id="1384" dur="1" fill="hold">
                                          <p:stCondLst>
                                            <p:cond delay="0"/>
                                          </p:stCondLst>
                                        </p:cTn>
                                        <p:tgtEl>
                                          <p:spTgt spid="252"/>
                                        </p:tgtEl>
                                        <p:attrNameLst>
                                          <p:attrName>style.visibility</p:attrName>
                                        </p:attrNameLst>
                                      </p:cBhvr>
                                      <p:to>
                                        <p:strVal val="visible"/>
                                      </p:to>
                                    </p:set>
                                  </p:childTnLst>
                                </p:cTn>
                              </p:par>
                            </p:childTnLst>
                          </p:cTn>
                        </p:par>
                        <p:par>
                          <p:cTn id="1385" fill="hold">
                            <p:stCondLst>
                              <p:cond delay="226200"/>
                            </p:stCondLst>
                            <p:childTnLst>
                              <p:par>
                                <p:cTn id="1386" presetID="1" presetClass="exit" presetSubtype="0" fill="hold" grpId="1" nodeType="afterEffect">
                                  <p:stCondLst>
                                    <p:cond delay="1000"/>
                                  </p:stCondLst>
                                  <p:childTnLst>
                                    <p:set>
                                      <p:cBhvr>
                                        <p:cTn id="1387" dur="1" fill="hold">
                                          <p:stCondLst>
                                            <p:cond delay="0"/>
                                          </p:stCondLst>
                                        </p:cTn>
                                        <p:tgtEl>
                                          <p:spTgt spid="252"/>
                                        </p:tgtEl>
                                        <p:attrNameLst>
                                          <p:attrName>style.visibility</p:attrName>
                                        </p:attrNameLst>
                                      </p:cBhvr>
                                      <p:to>
                                        <p:strVal val="hidden"/>
                                      </p:to>
                                    </p:set>
                                  </p:childTnLst>
                                </p:cTn>
                              </p:par>
                            </p:childTnLst>
                          </p:cTn>
                        </p:par>
                        <p:par>
                          <p:cTn id="1388" fill="hold">
                            <p:stCondLst>
                              <p:cond delay="227200"/>
                            </p:stCondLst>
                            <p:childTnLst>
                              <p:par>
                                <p:cTn id="1389" presetID="1" presetClass="entr" presetSubtype="0" fill="hold" grpId="0" nodeType="afterEffect">
                                  <p:stCondLst>
                                    <p:cond delay="0"/>
                                  </p:stCondLst>
                                  <p:childTnLst>
                                    <p:set>
                                      <p:cBhvr>
                                        <p:cTn id="1390" dur="1" fill="hold">
                                          <p:stCondLst>
                                            <p:cond delay="0"/>
                                          </p:stCondLst>
                                        </p:cTn>
                                        <p:tgtEl>
                                          <p:spTgt spid="253"/>
                                        </p:tgtEl>
                                        <p:attrNameLst>
                                          <p:attrName>style.visibility</p:attrName>
                                        </p:attrNameLst>
                                      </p:cBhvr>
                                      <p:to>
                                        <p:strVal val="visible"/>
                                      </p:to>
                                    </p:set>
                                  </p:childTnLst>
                                </p:cTn>
                              </p:par>
                            </p:childTnLst>
                          </p:cTn>
                        </p:par>
                        <p:par>
                          <p:cTn id="1391" fill="hold">
                            <p:stCondLst>
                              <p:cond delay="227200"/>
                            </p:stCondLst>
                            <p:childTnLst>
                              <p:par>
                                <p:cTn id="1392" presetID="1" presetClass="exit" presetSubtype="0" fill="hold" grpId="1" nodeType="afterEffect">
                                  <p:stCondLst>
                                    <p:cond delay="1000"/>
                                  </p:stCondLst>
                                  <p:childTnLst>
                                    <p:set>
                                      <p:cBhvr>
                                        <p:cTn id="1393" dur="1" fill="hold">
                                          <p:stCondLst>
                                            <p:cond delay="0"/>
                                          </p:stCondLst>
                                        </p:cTn>
                                        <p:tgtEl>
                                          <p:spTgt spid="253"/>
                                        </p:tgtEl>
                                        <p:attrNameLst>
                                          <p:attrName>style.visibility</p:attrName>
                                        </p:attrNameLst>
                                      </p:cBhvr>
                                      <p:to>
                                        <p:strVal val="hidden"/>
                                      </p:to>
                                    </p:set>
                                  </p:childTnLst>
                                </p:cTn>
                              </p:par>
                            </p:childTnLst>
                          </p:cTn>
                        </p:par>
                        <p:par>
                          <p:cTn id="1394" fill="hold">
                            <p:stCondLst>
                              <p:cond delay="228200"/>
                            </p:stCondLst>
                            <p:childTnLst>
                              <p:par>
                                <p:cTn id="1395" presetID="1" presetClass="entr" presetSubtype="0" fill="hold" grpId="0" nodeType="afterEffect">
                                  <p:stCondLst>
                                    <p:cond delay="0"/>
                                  </p:stCondLst>
                                  <p:childTnLst>
                                    <p:set>
                                      <p:cBhvr>
                                        <p:cTn id="1396" dur="1" fill="hold">
                                          <p:stCondLst>
                                            <p:cond delay="0"/>
                                          </p:stCondLst>
                                        </p:cTn>
                                        <p:tgtEl>
                                          <p:spTgt spid="254"/>
                                        </p:tgtEl>
                                        <p:attrNameLst>
                                          <p:attrName>style.visibility</p:attrName>
                                        </p:attrNameLst>
                                      </p:cBhvr>
                                      <p:to>
                                        <p:strVal val="visible"/>
                                      </p:to>
                                    </p:set>
                                  </p:childTnLst>
                                </p:cTn>
                              </p:par>
                            </p:childTnLst>
                          </p:cTn>
                        </p:par>
                        <p:par>
                          <p:cTn id="1397" fill="hold">
                            <p:stCondLst>
                              <p:cond delay="228200"/>
                            </p:stCondLst>
                            <p:childTnLst>
                              <p:par>
                                <p:cTn id="1398" presetID="1" presetClass="exit" presetSubtype="0" fill="hold" grpId="1" nodeType="afterEffect">
                                  <p:stCondLst>
                                    <p:cond delay="1000"/>
                                  </p:stCondLst>
                                  <p:childTnLst>
                                    <p:set>
                                      <p:cBhvr>
                                        <p:cTn id="1399" dur="1" fill="hold">
                                          <p:stCondLst>
                                            <p:cond delay="0"/>
                                          </p:stCondLst>
                                        </p:cTn>
                                        <p:tgtEl>
                                          <p:spTgt spid="254"/>
                                        </p:tgtEl>
                                        <p:attrNameLst>
                                          <p:attrName>style.visibility</p:attrName>
                                        </p:attrNameLst>
                                      </p:cBhvr>
                                      <p:to>
                                        <p:strVal val="hidden"/>
                                      </p:to>
                                    </p:set>
                                  </p:childTnLst>
                                </p:cTn>
                              </p:par>
                            </p:childTnLst>
                          </p:cTn>
                        </p:par>
                        <p:par>
                          <p:cTn id="1400" fill="hold">
                            <p:stCondLst>
                              <p:cond delay="229200"/>
                            </p:stCondLst>
                            <p:childTnLst>
                              <p:par>
                                <p:cTn id="1401" presetID="1" presetClass="entr" presetSubtype="0" fill="hold" grpId="0" nodeType="afterEffect">
                                  <p:stCondLst>
                                    <p:cond delay="0"/>
                                  </p:stCondLst>
                                  <p:childTnLst>
                                    <p:set>
                                      <p:cBhvr>
                                        <p:cTn id="1402" dur="1" fill="hold">
                                          <p:stCondLst>
                                            <p:cond delay="0"/>
                                          </p:stCondLst>
                                        </p:cTn>
                                        <p:tgtEl>
                                          <p:spTgt spid="255"/>
                                        </p:tgtEl>
                                        <p:attrNameLst>
                                          <p:attrName>style.visibility</p:attrName>
                                        </p:attrNameLst>
                                      </p:cBhvr>
                                      <p:to>
                                        <p:strVal val="visible"/>
                                      </p:to>
                                    </p:set>
                                  </p:childTnLst>
                                </p:cTn>
                              </p:par>
                            </p:childTnLst>
                          </p:cTn>
                        </p:par>
                        <p:par>
                          <p:cTn id="1403" fill="hold">
                            <p:stCondLst>
                              <p:cond delay="229200"/>
                            </p:stCondLst>
                            <p:childTnLst>
                              <p:par>
                                <p:cTn id="1404" presetID="1" presetClass="exit" presetSubtype="0" fill="hold" grpId="1" nodeType="afterEffect">
                                  <p:stCondLst>
                                    <p:cond delay="1000"/>
                                  </p:stCondLst>
                                  <p:childTnLst>
                                    <p:set>
                                      <p:cBhvr>
                                        <p:cTn id="1405" dur="1" fill="hold">
                                          <p:stCondLst>
                                            <p:cond delay="0"/>
                                          </p:stCondLst>
                                        </p:cTn>
                                        <p:tgtEl>
                                          <p:spTgt spid="255"/>
                                        </p:tgtEl>
                                        <p:attrNameLst>
                                          <p:attrName>style.visibility</p:attrName>
                                        </p:attrNameLst>
                                      </p:cBhvr>
                                      <p:to>
                                        <p:strVal val="hidden"/>
                                      </p:to>
                                    </p:set>
                                  </p:childTnLst>
                                </p:cTn>
                              </p:par>
                            </p:childTnLst>
                          </p:cTn>
                        </p:par>
                        <p:par>
                          <p:cTn id="1406" fill="hold">
                            <p:stCondLst>
                              <p:cond delay="230200"/>
                            </p:stCondLst>
                            <p:childTnLst>
                              <p:par>
                                <p:cTn id="1407" presetID="1" presetClass="entr" presetSubtype="0" fill="hold" grpId="0" nodeType="afterEffect">
                                  <p:stCondLst>
                                    <p:cond delay="0"/>
                                  </p:stCondLst>
                                  <p:childTnLst>
                                    <p:set>
                                      <p:cBhvr>
                                        <p:cTn id="1408" dur="1" fill="hold">
                                          <p:stCondLst>
                                            <p:cond delay="0"/>
                                          </p:stCondLst>
                                        </p:cTn>
                                        <p:tgtEl>
                                          <p:spTgt spid="256"/>
                                        </p:tgtEl>
                                        <p:attrNameLst>
                                          <p:attrName>style.visibility</p:attrName>
                                        </p:attrNameLst>
                                      </p:cBhvr>
                                      <p:to>
                                        <p:strVal val="visible"/>
                                      </p:to>
                                    </p:set>
                                  </p:childTnLst>
                                </p:cTn>
                              </p:par>
                            </p:childTnLst>
                          </p:cTn>
                        </p:par>
                        <p:par>
                          <p:cTn id="1409" fill="hold">
                            <p:stCondLst>
                              <p:cond delay="230200"/>
                            </p:stCondLst>
                            <p:childTnLst>
                              <p:par>
                                <p:cTn id="1410" presetID="1" presetClass="exit" presetSubtype="0" fill="hold" grpId="1" nodeType="afterEffect">
                                  <p:stCondLst>
                                    <p:cond delay="1000"/>
                                  </p:stCondLst>
                                  <p:childTnLst>
                                    <p:set>
                                      <p:cBhvr>
                                        <p:cTn id="1411" dur="1" fill="hold">
                                          <p:stCondLst>
                                            <p:cond delay="0"/>
                                          </p:stCondLst>
                                        </p:cTn>
                                        <p:tgtEl>
                                          <p:spTgt spid="256"/>
                                        </p:tgtEl>
                                        <p:attrNameLst>
                                          <p:attrName>style.visibility</p:attrName>
                                        </p:attrNameLst>
                                      </p:cBhvr>
                                      <p:to>
                                        <p:strVal val="hidden"/>
                                      </p:to>
                                    </p:set>
                                  </p:childTnLst>
                                </p:cTn>
                              </p:par>
                            </p:childTnLst>
                          </p:cTn>
                        </p:par>
                        <p:par>
                          <p:cTn id="1412" fill="hold">
                            <p:stCondLst>
                              <p:cond delay="231200"/>
                            </p:stCondLst>
                            <p:childTnLst>
                              <p:par>
                                <p:cTn id="1413" presetID="1" presetClass="entr" presetSubtype="0" fill="hold" grpId="0" nodeType="afterEffect">
                                  <p:stCondLst>
                                    <p:cond delay="0"/>
                                  </p:stCondLst>
                                  <p:childTnLst>
                                    <p:set>
                                      <p:cBhvr>
                                        <p:cTn id="1414" dur="1" fill="hold">
                                          <p:stCondLst>
                                            <p:cond delay="0"/>
                                          </p:stCondLst>
                                        </p:cTn>
                                        <p:tgtEl>
                                          <p:spTgt spid="267"/>
                                        </p:tgtEl>
                                        <p:attrNameLst>
                                          <p:attrName>style.visibility</p:attrName>
                                        </p:attrNameLst>
                                      </p:cBhvr>
                                      <p:to>
                                        <p:strVal val="visible"/>
                                      </p:to>
                                    </p:set>
                                  </p:childTnLst>
                                </p:cTn>
                              </p:par>
                            </p:childTnLst>
                          </p:cTn>
                        </p:par>
                        <p:par>
                          <p:cTn id="1415" fill="hold">
                            <p:stCondLst>
                              <p:cond delay="231200"/>
                            </p:stCondLst>
                            <p:childTnLst>
                              <p:par>
                                <p:cTn id="1416" presetID="1" presetClass="exit" presetSubtype="0" fill="hold" grpId="1" nodeType="afterEffect">
                                  <p:stCondLst>
                                    <p:cond delay="1000"/>
                                  </p:stCondLst>
                                  <p:childTnLst>
                                    <p:set>
                                      <p:cBhvr>
                                        <p:cTn id="1417" dur="1" fill="hold">
                                          <p:stCondLst>
                                            <p:cond delay="0"/>
                                          </p:stCondLst>
                                        </p:cTn>
                                        <p:tgtEl>
                                          <p:spTgt spid="267"/>
                                        </p:tgtEl>
                                        <p:attrNameLst>
                                          <p:attrName>style.visibility</p:attrName>
                                        </p:attrNameLst>
                                      </p:cBhvr>
                                      <p:to>
                                        <p:strVal val="hidden"/>
                                      </p:to>
                                    </p:set>
                                  </p:childTnLst>
                                </p:cTn>
                              </p:par>
                            </p:childTnLst>
                          </p:cTn>
                        </p:par>
                        <p:par>
                          <p:cTn id="1418" fill="hold">
                            <p:stCondLst>
                              <p:cond delay="232200"/>
                            </p:stCondLst>
                            <p:childTnLst>
                              <p:par>
                                <p:cTn id="1419" presetID="1" presetClass="entr" presetSubtype="0" fill="hold" grpId="0" nodeType="afterEffect">
                                  <p:stCondLst>
                                    <p:cond delay="0"/>
                                  </p:stCondLst>
                                  <p:childTnLst>
                                    <p:set>
                                      <p:cBhvr>
                                        <p:cTn id="1420" dur="1" fill="hold">
                                          <p:stCondLst>
                                            <p:cond delay="0"/>
                                          </p:stCondLst>
                                        </p:cTn>
                                        <p:tgtEl>
                                          <p:spTgt spid="258"/>
                                        </p:tgtEl>
                                        <p:attrNameLst>
                                          <p:attrName>style.visibility</p:attrName>
                                        </p:attrNameLst>
                                      </p:cBhvr>
                                      <p:to>
                                        <p:strVal val="visible"/>
                                      </p:to>
                                    </p:set>
                                  </p:childTnLst>
                                </p:cTn>
                              </p:par>
                            </p:childTnLst>
                          </p:cTn>
                        </p:par>
                        <p:par>
                          <p:cTn id="1421" fill="hold">
                            <p:stCondLst>
                              <p:cond delay="232200"/>
                            </p:stCondLst>
                            <p:childTnLst>
                              <p:par>
                                <p:cTn id="1422" presetID="1" presetClass="exit" presetSubtype="0" fill="hold" grpId="1" nodeType="afterEffect">
                                  <p:stCondLst>
                                    <p:cond delay="1000"/>
                                  </p:stCondLst>
                                  <p:childTnLst>
                                    <p:set>
                                      <p:cBhvr>
                                        <p:cTn id="1423" dur="1" fill="hold">
                                          <p:stCondLst>
                                            <p:cond delay="0"/>
                                          </p:stCondLst>
                                        </p:cTn>
                                        <p:tgtEl>
                                          <p:spTgt spid="258"/>
                                        </p:tgtEl>
                                        <p:attrNameLst>
                                          <p:attrName>style.visibility</p:attrName>
                                        </p:attrNameLst>
                                      </p:cBhvr>
                                      <p:to>
                                        <p:strVal val="hidden"/>
                                      </p:to>
                                    </p:set>
                                  </p:childTnLst>
                                </p:cTn>
                              </p:par>
                            </p:childTnLst>
                          </p:cTn>
                        </p:par>
                        <p:par>
                          <p:cTn id="1424" fill="hold">
                            <p:stCondLst>
                              <p:cond delay="233200"/>
                            </p:stCondLst>
                            <p:childTnLst>
                              <p:par>
                                <p:cTn id="1425" presetID="1" presetClass="entr" presetSubtype="0" fill="hold" grpId="0" nodeType="afterEffect">
                                  <p:stCondLst>
                                    <p:cond delay="0"/>
                                  </p:stCondLst>
                                  <p:childTnLst>
                                    <p:set>
                                      <p:cBhvr>
                                        <p:cTn id="1426" dur="1" fill="hold">
                                          <p:stCondLst>
                                            <p:cond delay="0"/>
                                          </p:stCondLst>
                                        </p:cTn>
                                        <p:tgtEl>
                                          <p:spTgt spid="259"/>
                                        </p:tgtEl>
                                        <p:attrNameLst>
                                          <p:attrName>style.visibility</p:attrName>
                                        </p:attrNameLst>
                                      </p:cBhvr>
                                      <p:to>
                                        <p:strVal val="visible"/>
                                      </p:to>
                                    </p:set>
                                  </p:childTnLst>
                                </p:cTn>
                              </p:par>
                            </p:childTnLst>
                          </p:cTn>
                        </p:par>
                        <p:par>
                          <p:cTn id="1427" fill="hold">
                            <p:stCondLst>
                              <p:cond delay="233200"/>
                            </p:stCondLst>
                            <p:childTnLst>
                              <p:par>
                                <p:cTn id="1428" presetID="1" presetClass="exit" presetSubtype="0" fill="hold" grpId="1" nodeType="afterEffect">
                                  <p:stCondLst>
                                    <p:cond delay="1000"/>
                                  </p:stCondLst>
                                  <p:childTnLst>
                                    <p:set>
                                      <p:cBhvr>
                                        <p:cTn id="1429" dur="1" fill="hold">
                                          <p:stCondLst>
                                            <p:cond delay="0"/>
                                          </p:stCondLst>
                                        </p:cTn>
                                        <p:tgtEl>
                                          <p:spTgt spid="259"/>
                                        </p:tgtEl>
                                        <p:attrNameLst>
                                          <p:attrName>style.visibility</p:attrName>
                                        </p:attrNameLst>
                                      </p:cBhvr>
                                      <p:to>
                                        <p:strVal val="hidden"/>
                                      </p:to>
                                    </p:set>
                                  </p:childTnLst>
                                </p:cTn>
                              </p:par>
                            </p:childTnLst>
                          </p:cTn>
                        </p:par>
                        <p:par>
                          <p:cTn id="1430" fill="hold">
                            <p:stCondLst>
                              <p:cond delay="234200"/>
                            </p:stCondLst>
                            <p:childTnLst>
                              <p:par>
                                <p:cTn id="1431" presetID="1" presetClass="entr" presetSubtype="0" fill="hold" grpId="0" nodeType="afterEffect">
                                  <p:stCondLst>
                                    <p:cond delay="0"/>
                                  </p:stCondLst>
                                  <p:childTnLst>
                                    <p:set>
                                      <p:cBhvr>
                                        <p:cTn id="1432" dur="1" fill="hold">
                                          <p:stCondLst>
                                            <p:cond delay="0"/>
                                          </p:stCondLst>
                                        </p:cTn>
                                        <p:tgtEl>
                                          <p:spTgt spid="260"/>
                                        </p:tgtEl>
                                        <p:attrNameLst>
                                          <p:attrName>style.visibility</p:attrName>
                                        </p:attrNameLst>
                                      </p:cBhvr>
                                      <p:to>
                                        <p:strVal val="visible"/>
                                      </p:to>
                                    </p:set>
                                  </p:childTnLst>
                                </p:cTn>
                              </p:par>
                            </p:childTnLst>
                          </p:cTn>
                        </p:par>
                        <p:par>
                          <p:cTn id="1433" fill="hold">
                            <p:stCondLst>
                              <p:cond delay="234200"/>
                            </p:stCondLst>
                            <p:childTnLst>
                              <p:par>
                                <p:cTn id="1434" presetID="1" presetClass="exit" presetSubtype="0" fill="hold" grpId="1" nodeType="afterEffect">
                                  <p:stCondLst>
                                    <p:cond delay="1000"/>
                                  </p:stCondLst>
                                  <p:childTnLst>
                                    <p:set>
                                      <p:cBhvr>
                                        <p:cTn id="1435" dur="1" fill="hold">
                                          <p:stCondLst>
                                            <p:cond delay="0"/>
                                          </p:stCondLst>
                                        </p:cTn>
                                        <p:tgtEl>
                                          <p:spTgt spid="260"/>
                                        </p:tgtEl>
                                        <p:attrNameLst>
                                          <p:attrName>style.visibility</p:attrName>
                                        </p:attrNameLst>
                                      </p:cBhvr>
                                      <p:to>
                                        <p:strVal val="hidden"/>
                                      </p:to>
                                    </p:set>
                                  </p:childTnLst>
                                </p:cTn>
                              </p:par>
                            </p:childTnLst>
                          </p:cTn>
                        </p:par>
                        <p:par>
                          <p:cTn id="1436" fill="hold">
                            <p:stCondLst>
                              <p:cond delay="235200"/>
                            </p:stCondLst>
                            <p:childTnLst>
                              <p:par>
                                <p:cTn id="1437" presetID="1" presetClass="entr" presetSubtype="0" fill="hold" grpId="0" nodeType="afterEffect">
                                  <p:stCondLst>
                                    <p:cond delay="0"/>
                                  </p:stCondLst>
                                  <p:childTnLst>
                                    <p:set>
                                      <p:cBhvr>
                                        <p:cTn id="1438" dur="1" fill="hold">
                                          <p:stCondLst>
                                            <p:cond delay="0"/>
                                          </p:stCondLst>
                                        </p:cTn>
                                        <p:tgtEl>
                                          <p:spTgt spid="261"/>
                                        </p:tgtEl>
                                        <p:attrNameLst>
                                          <p:attrName>style.visibility</p:attrName>
                                        </p:attrNameLst>
                                      </p:cBhvr>
                                      <p:to>
                                        <p:strVal val="visible"/>
                                      </p:to>
                                    </p:set>
                                  </p:childTnLst>
                                </p:cTn>
                              </p:par>
                            </p:childTnLst>
                          </p:cTn>
                        </p:par>
                        <p:par>
                          <p:cTn id="1439" fill="hold">
                            <p:stCondLst>
                              <p:cond delay="235200"/>
                            </p:stCondLst>
                            <p:childTnLst>
                              <p:par>
                                <p:cTn id="1440" presetID="1" presetClass="exit" presetSubtype="0" fill="hold" grpId="1" nodeType="afterEffect">
                                  <p:stCondLst>
                                    <p:cond delay="1000"/>
                                  </p:stCondLst>
                                  <p:childTnLst>
                                    <p:set>
                                      <p:cBhvr>
                                        <p:cTn id="1441" dur="1" fill="hold">
                                          <p:stCondLst>
                                            <p:cond delay="0"/>
                                          </p:stCondLst>
                                        </p:cTn>
                                        <p:tgtEl>
                                          <p:spTgt spid="261"/>
                                        </p:tgtEl>
                                        <p:attrNameLst>
                                          <p:attrName>style.visibility</p:attrName>
                                        </p:attrNameLst>
                                      </p:cBhvr>
                                      <p:to>
                                        <p:strVal val="hidden"/>
                                      </p:to>
                                    </p:set>
                                  </p:childTnLst>
                                </p:cTn>
                              </p:par>
                            </p:childTnLst>
                          </p:cTn>
                        </p:par>
                        <p:par>
                          <p:cTn id="1442" fill="hold">
                            <p:stCondLst>
                              <p:cond delay="236200"/>
                            </p:stCondLst>
                            <p:childTnLst>
                              <p:par>
                                <p:cTn id="1443" presetID="1" presetClass="entr" presetSubtype="0" fill="hold" grpId="0" nodeType="afterEffect">
                                  <p:stCondLst>
                                    <p:cond delay="0"/>
                                  </p:stCondLst>
                                  <p:childTnLst>
                                    <p:set>
                                      <p:cBhvr>
                                        <p:cTn id="1444" dur="1" fill="hold">
                                          <p:stCondLst>
                                            <p:cond delay="0"/>
                                          </p:stCondLst>
                                        </p:cTn>
                                        <p:tgtEl>
                                          <p:spTgt spid="262"/>
                                        </p:tgtEl>
                                        <p:attrNameLst>
                                          <p:attrName>style.visibility</p:attrName>
                                        </p:attrNameLst>
                                      </p:cBhvr>
                                      <p:to>
                                        <p:strVal val="visible"/>
                                      </p:to>
                                    </p:set>
                                  </p:childTnLst>
                                </p:cTn>
                              </p:par>
                            </p:childTnLst>
                          </p:cTn>
                        </p:par>
                        <p:par>
                          <p:cTn id="1445" fill="hold">
                            <p:stCondLst>
                              <p:cond delay="236200"/>
                            </p:stCondLst>
                            <p:childTnLst>
                              <p:par>
                                <p:cTn id="1446" presetID="1" presetClass="exit" presetSubtype="0" fill="hold" grpId="1" nodeType="afterEffect">
                                  <p:stCondLst>
                                    <p:cond delay="1000"/>
                                  </p:stCondLst>
                                  <p:childTnLst>
                                    <p:set>
                                      <p:cBhvr>
                                        <p:cTn id="1447" dur="1" fill="hold">
                                          <p:stCondLst>
                                            <p:cond delay="0"/>
                                          </p:stCondLst>
                                        </p:cTn>
                                        <p:tgtEl>
                                          <p:spTgt spid="262"/>
                                        </p:tgtEl>
                                        <p:attrNameLst>
                                          <p:attrName>style.visibility</p:attrName>
                                        </p:attrNameLst>
                                      </p:cBhvr>
                                      <p:to>
                                        <p:strVal val="hidden"/>
                                      </p:to>
                                    </p:set>
                                  </p:childTnLst>
                                </p:cTn>
                              </p:par>
                            </p:childTnLst>
                          </p:cTn>
                        </p:par>
                        <p:par>
                          <p:cTn id="1448" fill="hold">
                            <p:stCondLst>
                              <p:cond delay="237200"/>
                            </p:stCondLst>
                            <p:childTnLst>
                              <p:par>
                                <p:cTn id="1449" presetID="1" presetClass="entr" presetSubtype="0" fill="hold" grpId="0" nodeType="afterEffect">
                                  <p:stCondLst>
                                    <p:cond delay="0"/>
                                  </p:stCondLst>
                                  <p:childTnLst>
                                    <p:set>
                                      <p:cBhvr>
                                        <p:cTn id="1450" dur="1" fill="hold">
                                          <p:stCondLst>
                                            <p:cond delay="0"/>
                                          </p:stCondLst>
                                        </p:cTn>
                                        <p:tgtEl>
                                          <p:spTgt spid="263"/>
                                        </p:tgtEl>
                                        <p:attrNameLst>
                                          <p:attrName>style.visibility</p:attrName>
                                        </p:attrNameLst>
                                      </p:cBhvr>
                                      <p:to>
                                        <p:strVal val="visible"/>
                                      </p:to>
                                    </p:set>
                                  </p:childTnLst>
                                </p:cTn>
                              </p:par>
                            </p:childTnLst>
                          </p:cTn>
                        </p:par>
                        <p:par>
                          <p:cTn id="1451" fill="hold">
                            <p:stCondLst>
                              <p:cond delay="237200"/>
                            </p:stCondLst>
                            <p:childTnLst>
                              <p:par>
                                <p:cTn id="1452" presetID="1" presetClass="exit" presetSubtype="0" fill="hold" grpId="1" nodeType="afterEffect">
                                  <p:stCondLst>
                                    <p:cond delay="1000"/>
                                  </p:stCondLst>
                                  <p:childTnLst>
                                    <p:set>
                                      <p:cBhvr>
                                        <p:cTn id="1453" dur="1" fill="hold">
                                          <p:stCondLst>
                                            <p:cond delay="0"/>
                                          </p:stCondLst>
                                        </p:cTn>
                                        <p:tgtEl>
                                          <p:spTgt spid="263"/>
                                        </p:tgtEl>
                                        <p:attrNameLst>
                                          <p:attrName>style.visibility</p:attrName>
                                        </p:attrNameLst>
                                      </p:cBhvr>
                                      <p:to>
                                        <p:strVal val="hidden"/>
                                      </p:to>
                                    </p:set>
                                  </p:childTnLst>
                                </p:cTn>
                              </p:par>
                            </p:childTnLst>
                          </p:cTn>
                        </p:par>
                        <p:par>
                          <p:cTn id="1454" fill="hold">
                            <p:stCondLst>
                              <p:cond delay="238200"/>
                            </p:stCondLst>
                            <p:childTnLst>
                              <p:par>
                                <p:cTn id="1455" presetID="1" presetClass="entr" presetSubtype="0" fill="hold" grpId="0" nodeType="afterEffect">
                                  <p:stCondLst>
                                    <p:cond delay="0"/>
                                  </p:stCondLst>
                                  <p:childTnLst>
                                    <p:set>
                                      <p:cBhvr>
                                        <p:cTn id="1456" dur="1" fill="hold">
                                          <p:stCondLst>
                                            <p:cond delay="0"/>
                                          </p:stCondLst>
                                        </p:cTn>
                                        <p:tgtEl>
                                          <p:spTgt spid="264"/>
                                        </p:tgtEl>
                                        <p:attrNameLst>
                                          <p:attrName>style.visibility</p:attrName>
                                        </p:attrNameLst>
                                      </p:cBhvr>
                                      <p:to>
                                        <p:strVal val="visible"/>
                                      </p:to>
                                    </p:set>
                                  </p:childTnLst>
                                </p:cTn>
                              </p:par>
                            </p:childTnLst>
                          </p:cTn>
                        </p:par>
                        <p:par>
                          <p:cTn id="1457" fill="hold">
                            <p:stCondLst>
                              <p:cond delay="238200"/>
                            </p:stCondLst>
                            <p:childTnLst>
                              <p:par>
                                <p:cTn id="1458" presetID="1" presetClass="exit" presetSubtype="0" fill="hold" grpId="1" nodeType="afterEffect">
                                  <p:stCondLst>
                                    <p:cond delay="1000"/>
                                  </p:stCondLst>
                                  <p:childTnLst>
                                    <p:set>
                                      <p:cBhvr>
                                        <p:cTn id="1459" dur="1" fill="hold">
                                          <p:stCondLst>
                                            <p:cond delay="0"/>
                                          </p:stCondLst>
                                        </p:cTn>
                                        <p:tgtEl>
                                          <p:spTgt spid="264"/>
                                        </p:tgtEl>
                                        <p:attrNameLst>
                                          <p:attrName>style.visibility</p:attrName>
                                        </p:attrNameLst>
                                      </p:cBhvr>
                                      <p:to>
                                        <p:strVal val="hidden"/>
                                      </p:to>
                                    </p:set>
                                  </p:childTnLst>
                                </p:cTn>
                              </p:par>
                            </p:childTnLst>
                          </p:cTn>
                        </p:par>
                        <p:par>
                          <p:cTn id="1460" fill="hold">
                            <p:stCondLst>
                              <p:cond delay="239200"/>
                            </p:stCondLst>
                            <p:childTnLst>
                              <p:par>
                                <p:cTn id="1461" presetID="1" presetClass="entr" presetSubtype="0" fill="hold" grpId="0" nodeType="afterEffect">
                                  <p:stCondLst>
                                    <p:cond delay="0"/>
                                  </p:stCondLst>
                                  <p:childTnLst>
                                    <p:set>
                                      <p:cBhvr>
                                        <p:cTn id="1462" dur="1" fill="hold">
                                          <p:stCondLst>
                                            <p:cond delay="0"/>
                                          </p:stCondLst>
                                        </p:cTn>
                                        <p:tgtEl>
                                          <p:spTgt spid="265"/>
                                        </p:tgtEl>
                                        <p:attrNameLst>
                                          <p:attrName>style.visibility</p:attrName>
                                        </p:attrNameLst>
                                      </p:cBhvr>
                                      <p:to>
                                        <p:strVal val="visible"/>
                                      </p:to>
                                    </p:set>
                                  </p:childTnLst>
                                </p:cTn>
                              </p:par>
                            </p:childTnLst>
                          </p:cTn>
                        </p:par>
                        <p:par>
                          <p:cTn id="1463" fill="hold">
                            <p:stCondLst>
                              <p:cond delay="239200"/>
                            </p:stCondLst>
                            <p:childTnLst>
                              <p:par>
                                <p:cTn id="1464" presetID="1" presetClass="exit" presetSubtype="0" fill="hold" grpId="1" nodeType="afterEffect">
                                  <p:stCondLst>
                                    <p:cond delay="1000"/>
                                  </p:stCondLst>
                                  <p:childTnLst>
                                    <p:set>
                                      <p:cBhvr>
                                        <p:cTn id="1465" dur="1" fill="hold">
                                          <p:stCondLst>
                                            <p:cond delay="0"/>
                                          </p:stCondLst>
                                        </p:cTn>
                                        <p:tgtEl>
                                          <p:spTgt spid="265"/>
                                        </p:tgtEl>
                                        <p:attrNameLst>
                                          <p:attrName>style.visibility</p:attrName>
                                        </p:attrNameLst>
                                      </p:cBhvr>
                                      <p:to>
                                        <p:strVal val="hidden"/>
                                      </p:to>
                                    </p:set>
                                  </p:childTnLst>
                                </p:cTn>
                              </p:par>
                            </p:childTnLst>
                          </p:cTn>
                        </p:par>
                        <p:par>
                          <p:cTn id="1466" fill="hold">
                            <p:stCondLst>
                              <p:cond delay="240200"/>
                            </p:stCondLst>
                            <p:childTnLst>
                              <p:par>
                                <p:cTn id="1467" presetID="1" presetClass="entr" presetSubtype="0" fill="hold" grpId="0" nodeType="afterEffect">
                                  <p:stCondLst>
                                    <p:cond delay="0"/>
                                  </p:stCondLst>
                                  <p:childTnLst>
                                    <p:set>
                                      <p:cBhvr>
                                        <p:cTn id="1468" dur="1" fill="hold">
                                          <p:stCondLst>
                                            <p:cond delay="0"/>
                                          </p:stCondLst>
                                        </p:cTn>
                                        <p:tgtEl>
                                          <p:spTgt spid="266"/>
                                        </p:tgtEl>
                                        <p:attrNameLst>
                                          <p:attrName>style.visibility</p:attrName>
                                        </p:attrNameLst>
                                      </p:cBhvr>
                                      <p:to>
                                        <p:strVal val="visible"/>
                                      </p:to>
                                    </p:set>
                                  </p:childTnLst>
                                </p:cTn>
                              </p:par>
                            </p:childTnLst>
                          </p:cTn>
                        </p:par>
                        <p:par>
                          <p:cTn id="1469" fill="hold">
                            <p:stCondLst>
                              <p:cond delay="240200"/>
                            </p:stCondLst>
                            <p:childTnLst>
                              <p:par>
                                <p:cTn id="1470" presetID="1" presetClass="exit" presetSubtype="0" fill="hold" grpId="1" nodeType="afterEffect">
                                  <p:stCondLst>
                                    <p:cond delay="1000"/>
                                  </p:stCondLst>
                                  <p:childTnLst>
                                    <p:set>
                                      <p:cBhvr>
                                        <p:cTn id="1471" dur="1" fill="hold">
                                          <p:stCondLst>
                                            <p:cond delay="0"/>
                                          </p:stCondLst>
                                        </p:cTn>
                                        <p:tgtEl>
                                          <p:spTgt spid="266"/>
                                        </p:tgtEl>
                                        <p:attrNameLst>
                                          <p:attrName>style.visibility</p:attrName>
                                        </p:attrNameLst>
                                      </p:cBhvr>
                                      <p:to>
                                        <p:strVal val="hidden"/>
                                      </p:to>
                                    </p:set>
                                  </p:childTnLst>
                                </p:cTn>
                              </p:par>
                            </p:childTnLst>
                          </p:cTn>
                        </p:par>
                        <p:par>
                          <p:cTn id="1472" fill="hold">
                            <p:stCondLst>
                              <p:cond delay="241200"/>
                            </p:stCondLst>
                            <p:childTnLst>
                              <p:par>
                                <p:cTn id="1473" presetID="1" presetClass="entr" presetSubtype="0" fill="hold" grpId="0" nodeType="afterEffect">
                                  <p:stCondLst>
                                    <p:cond delay="0"/>
                                  </p:stCondLst>
                                  <p:childTnLst>
                                    <p:set>
                                      <p:cBhvr>
                                        <p:cTn id="1474" dur="1" fill="hold">
                                          <p:stCondLst>
                                            <p:cond delay="0"/>
                                          </p:stCondLst>
                                        </p:cTn>
                                        <p:tgtEl>
                                          <p:spTgt spid="277"/>
                                        </p:tgtEl>
                                        <p:attrNameLst>
                                          <p:attrName>style.visibility</p:attrName>
                                        </p:attrNameLst>
                                      </p:cBhvr>
                                      <p:to>
                                        <p:strVal val="visible"/>
                                      </p:to>
                                    </p:set>
                                  </p:childTnLst>
                                </p:cTn>
                              </p:par>
                            </p:childTnLst>
                          </p:cTn>
                        </p:par>
                        <p:par>
                          <p:cTn id="1475" fill="hold">
                            <p:stCondLst>
                              <p:cond delay="241200"/>
                            </p:stCondLst>
                            <p:childTnLst>
                              <p:par>
                                <p:cTn id="1476" presetID="1" presetClass="exit" presetSubtype="0" fill="hold" grpId="1" nodeType="afterEffect">
                                  <p:stCondLst>
                                    <p:cond delay="1000"/>
                                  </p:stCondLst>
                                  <p:childTnLst>
                                    <p:set>
                                      <p:cBhvr>
                                        <p:cTn id="1477" dur="1" fill="hold">
                                          <p:stCondLst>
                                            <p:cond delay="0"/>
                                          </p:stCondLst>
                                        </p:cTn>
                                        <p:tgtEl>
                                          <p:spTgt spid="277"/>
                                        </p:tgtEl>
                                        <p:attrNameLst>
                                          <p:attrName>style.visibility</p:attrName>
                                        </p:attrNameLst>
                                      </p:cBhvr>
                                      <p:to>
                                        <p:strVal val="hidden"/>
                                      </p:to>
                                    </p:set>
                                  </p:childTnLst>
                                </p:cTn>
                              </p:par>
                            </p:childTnLst>
                          </p:cTn>
                        </p:par>
                        <p:par>
                          <p:cTn id="1478" fill="hold">
                            <p:stCondLst>
                              <p:cond delay="242200"/>
                            </p:stCondLst>
                            <p:childTnLst>
                              <p:par>
                                <p:cTn id="1479" presetID="1" presetClass="entr" presetSubtype="0" fill="hold" grpId="0" nodeType="afterEffect">
                                  <p:stCondLst>
                                    <p:cond delay="0"/>
                                  </p:stCondLst>
                                  <p:childTnLst>
                                    <p:set>
                                      <p:cBhvr>
                                        <p:cTn id="1480" dur="1" fill="hold">
                                          <p:stCondLst>
                                            <p:cond delay="0"/>
                                          </p:stCondLst>
                                        </p:cTn>
                                        <p:tgtEl>
                                          <p:spTgt spid="268"/>
                                        </p:tgtEl>
                                        <p:attrNameLst>
                                          <p:attrName>style.visibility</p:attrName>
                                        </p:attrNameLst>
                                      </p:cBhvr>
                                      <p:to>
                                        <p:strVal val="visible"/>
                                      </p:to>
                                    </p:set>
                                  </p:childTnLst>
                                </p:cTn>
                              </p:par>
                            </p:childTnLst>
                          </p:cTn>
                        </p:par>
                        <p:par>
                          <p:cTn id="1481" fill="hold">
                            <p:stCondLst>
                              <p:cond delay="242200"/>
                            </p:stCondLst>
                            <p:childTnLst>
                              <p:par>
                                <p:cTn id="1482" presetID="1" presetClass="exit" presetSubtype="0" fill="hold" grpId="1" nodeType="afterEffect">
                                  <p:stCondLst>
                                    <p:cond delay="1000"/>
                                  </p:stCondLst>
                                  <p:childTnLst>
                                    <p:set>
                                      <p:cBhvr>
                                        <p:cTn id="1483" dur="1" fill="hold">
                                          <p:stCondLst>
                                            <p:cond delay="0"/>
                                          </p:stCondLst>
                                        </p:cTn>
                                        <p:tgtEl>
                                          <p:spTgt spid="268"/>
                                        </p:tgtEl>
                                        <p:attrNameLst>
                                          <p:attrName>style.visibility</p:attrName>
                                        </p:attrNameLst>
                                      </p:cBhvr>
                                      <p:to>
                                        <p:strVal val="hidden"/>
                                      </p:to>
                                    </p:set>
                                  </p:childTnLst>
                                </p:cTn>
                              </p:par>
                            </p:childTnLst>
                          </p:cTn>
                        </p:par>
                        <p:par>
                          <p:cTn id="1484" fill="hold">
                            <p:stCondLst>
                              <p:cond delay="243200"/>
                            </p:stCondLst>
                            <p:childTnLst>
                              <p:par>
                                <p:cTn id="1485" presetID="1" presetClass="entr" presetSubtype="0" fill="hold" grpId="0" nodeType="afterEffect">
                                  <p:stCondLst>
                                    <p:cond delay="0"/>
                                  </p:stCondLst>
                                  <p:childTnLst>
                                    <p:set>
                                      <p:cBhvr>
                                        <p:cTn id="1486" dur="1" fill="hold">
                                          <p:stCondLst>
                                            <p:cond delay="0"/>
                                          </p:stCondLst>
                                        </p:cTn>
                                        <p:tgtEl>
                                          <p:spTgt spid="269"/>
                                        </p:tgtEl>
                                        <p:attrNameLst>
                                          <p:attrName>style.visibility</p:attrName>
                                        </p:attrNameLst>
                                      </p:cBhvr>
                                      <p:to>
                                        <p:strVal val="visible"/>
                                      </p:to>
                                    </p:set>
                                  </p:childTnLst>
                                </p:cTn>
                              </p:par>
                            </p:childTnLst>
                          </p:cTn>
                        </p:par>
                        <p:par>
                          <p:cTn id="1487" fill="hold">
                            <p:stCondLst>
                              <p:cond delay="243200"/>
                            </p:stCondLst>
                            <p:childTnLst>
                              <p:par>
                                <p:cTn id="1488" presetID="1" presetClass="exit" presetSubtype="0" fill="hold" grpId="1" nodeType="afterEffect">
                                  <p:stCondLst>
                                    <p:cond delay="1000"/>
                                  </p:stCondLst>
                                  <p:childTnLst>
                                    <p:set>
                                      <p:cBhvr>
                                        <p:cTn id="1489" dur="1" fill="hold">
                                          <p:stCondLst>
                                            <p:cond delay="0"/>
                                          </p:stCondLst>
                                        </p:cTn>
                                        <p:tgtEl>
                                          <p:spTgt spid="269"/>
                                        </p:tgtEl>
                                        <p:attrNameLst>
                                          <p:attrName>style.visibility</p:attrName>
                                        </p:attrNameLst>
                                      </p:cBhvr>
                                      <p:to>
                                        <p:strVal val="hidden"/>
                                      </p:to>
                                    </p:set>
                                  </p:childTnLst>
                                </p:cTn>
                              </p:par>
                            </p:childTnLst>
                          </p:cTn>
                        </p:par>
                        <p:par>
                          <p:cTn id="1490" fill="hold">
                            <p:stCondLst>
                              <p:cond delay="244200"/>
                            </p:stCondLst>
                            <p:childTnLst>
                              <p:par>
                                <p:cTn id="1491" presetID="1" presetClass="entr" presetSubtype="0" fill="hold" grpId="0" nodeType="afterEffect">
                                  <p:stCondLst>
                                    <p:cond delay="0"/>
                                  </p:stCondLst>
                                  <p:childTnLst>
                                    <p:set>
                                      <p:cBhvr>
                                        <p:cTn id="1492" dur="1" fill="hold">
                                          <p:stCondLst>
                                            <p:cond delay="0"/>
                                          </p:stCondLst>
                                        </p:cTn>
                                        <p:tgtEl>
                                          <p:spTgt spid="270"/>
                                        </p:tgtEl>
                                        <p:attrNameLst>
                                          <p:attrName>style.visibility</p:attrName>
                                        </p:attrNameLst>
                                      </p:cBhvr>
                                      <p:to>
                                        <p:strVal val="visible"/>
                                      </p:to>
                                    </p:set>
                                  </p:childTnLst>
                                </p:cTn>
                              </p:par>
                            </p:childTnLst>
                          </p:cTn>
                        </p:par>
                        <p:par>
                          <p:cTn id="1493" fill="hold">
                            <p:stCondLst>
                              <p:cond delay="244200"/>
                            </p:stCondLst>
                            <p:childTnLst>
                              <p:par>
                                <p:cTn id="1494" presetID="1" presetClass="exit" presetSubtype="0" fill="hold" grpId="1" nodeType="afterEffect">
                                  <p:stCondLst>
                                    <p:cond delay="1000"/>
                                  </p:stCondLst>
                                  <p:childTnLst>
                                    <p:set>
                                      <p:cBhvr>
                                        <p:cTn id="1495" dur="1" fill="hold">
                                          <p:stCondLst>
                                            <p:cond delay="0"/>
                                          </p:stCondLst>
                                        </p:cTn>
                                        <p:tgtEl>
                                          <p:spTgt spid="270"/>
                                        </p:tgtEl>
                                        <p:attrNameLst>
                                          <p:attrName>style.visibility</p:attrName>
                                        </p:attrNameLst>
                                      </p:cBhvr>
                                      <p:to>
                                        <p:strVal val="hidden"/>
                                      </p:to>
                                    </p:set>
                                  </p:childTnLst>
                                </p:cTn>
                              </p:par>
                            </p:childTnLst>
                          </p:cTn>
                        </p:par>
                        <p:par>
                          <p:cTn id="1496" fill="hold">
                            <p:stCondLst>
                              <p:cond delay="245200"/>
                            </p:stCondLst>
                            <p:childTnLst>
                              <p:par>
                                <p:cTn id="1497" presetID="1" presetClass="entr" presetSubtype="0" fill="hold" grpId="0" nodeType="afterEffect">
                                  <p:stCondLst>
                                    <p:cond delay="0"/>
                                  </p:stCondLst>
                                  <p:childTnLst>
                                    <p:set>
                                      <p:cBhvr>
                                        <p:cTn id="1498" dur="1" fill="hold">
                                          <p:stCondLst>
                                            <p:cond delay="0"/>
                                          </p:stCondLst>
                                        </p:cTn>
                                        <p:tgtEl>
                                          <p:spTgt spid="271"/>
                                        </p:tgtEl>
                                        <p:attrNameLst>
                                          <p:attrName>style.visibility</p:attrName>
                                        </p:attrNameLst>
                                      </p:cBhvr>
                                      <p:to>
                                        <p:strVal val="visible"/>
                                      </p:to>
                                    </p:set>
                                  </p:childTnLst>
                                </p:cTn>
                              </p:par>
                            </p:childTnLst>
                          </p:cTn>
                        </p:par>
                        <p:par>
                          <p:cTn id="1499" fill="hold">
                            <p:stCondLst>
                              <p:cond delay="245200"/>
                            </p:stCondLst>
                            <p:childTnLst>
                              <p:par>
                                <p:cTn id="1500" presetID="1" presetClass="exit" presetSubtype="0" fill="hold" grpId="1" nodeType="afterEffect">
                                  <p:stCondLst>
                                    <p:cond delay="1000"/>
                                  </p:stCondLst>
                                  <p:childTnLst>
                                    <p:set>
                                      <p:cBhvr>
                                        <p:cTn id="1501" dur="1" fill="hold">
                                          <p:stCondLst>
                                            <p:cond delay="0"/>
                                          </p:stCondLst>
                                        </p:cTn>
                                        <p:tgtEl>
                                          <p:spTgt spid="271"/>
                                        </p:tgtEl>
                                        <p:attrNameLst>
                                          <p:attrName>style.visibility</p:attrName>
                                        </p:attrNameLst>
                                      </p:cBhvr>
                                      <p:to>
                                        <p:strVal val="hidden"/>
                                      </p:to>
                                    </p:set>
                                  </p:childTnLst>
                                </p:cTn>
                              </p:par>
                            </p:childTnLst>
                          </p:cTn>
                        </p:par>
                        <p:par>
                          <p:cTn id="1502" fill="hold">
                            <p:stCondLst>
                              <p:cond delay="246200"/>
                            </p:stCondLst>
                            <p:childTnLst>
                              <p:par>
                                <p:cTn id="1503" presetID="1" presetClass="entr" presetSubtype="0" fill="hold" grpId="0" nodeType="afterEffect">
                                  <p:stCondLst>
                                    <p:cond delay="0"/>
                                  </p:stCondLst>
                                  <p:childTnLst>
                                    <p:set>
                                      <p:cBhvr>
                                        <p:cTn id="1504" dur="1" fill="hold">
                                          <p:stCondLst>
                                            <p:cond delay="0"/>
                                          </p:stCondLst>
                                        </p:cTn>
                                        <p:tgtEl>
                                          <p:spTgt spid="272"/>
                                        </p:tgtEl>
                                        <p:attrNameLst>
                                          <p:attrName>style.visibility</p:attrName>
                                        </p:attrNameLst>
                                      </p:cBhvr>
                                      <p:to>
                                        <p:strVal val="visible"/>
                                      </p:to>
                                    </p:set>
                                  </p:childTnLst>
                                </p:cTn>
                              </p:par>
                            </p:childTnLst>
                          </p:cTn>
                        </p:par>
                        <p:par>
                          <p:cTn id="1505" fill="hold">
                            <p:stCondLst>
                              <p:cond delay="246200"/>
                            </p:stCondLst>
                            <p:childTnLst>
                              <p:par>
                                <p:cTn id="1506" presetID="1" presetClass="exit" presetSubtype="0" fill="hold" grpId="1" nodeType="afterEffect">
                                  <p:stCondLst>
                                    <p:cond delay="1000"/>
                                  </p:stCondLst>
                                  <p:childTnLst>
                                    <p:set>
                                      <p:cBhvr>
                                        <p:cTn id="1507" dur="1" fill="hold">
                                          <p:stCondLst>
                                            <p:cond delay="0"/>
                                          </p:stCondLst>
                                        </p:cTn>
                                        <p:tgtEl>
                                          <p:spTgt spid="272"/>
                                        </p:tgtEl>
                                        <p:attrNameLst>
                                          <p:attrName>style.visibility</p:attrName>
                                        </p:attrNameLst>
                                      </p:cBhvr>
                                      <p:to>
                                        <p:strVal val="hidden"/>
                                      </p:to>
                                    </p:set>
                                  </p:childTnLst>
                                </p:cTn>
                              </p:par>
                            </p:childTnLst>
                          </p:cTn>
                        </p:par>
                        <p:par>
                          <p:cTn id="1508" fill="hold">
                            <p:stCondLst>
                              <p:cond delay="247200"/>
                            </p:stCondLst>
                            <p:childTnLst>
                              <p:par>
                                <p:cTn id="1509" presetID="1" presetClass="entr" presetSubtype="0" fill="hold" grpId="0" nodeType="afterEffect">
                                  <p:stCondLst>
                                    <p:cond delay="0"/>
                                  </p:stCondLst>
                                  <p:childTnLst>
                                    <p:set>
                                      <p:cBhvr>
                                        <p:cTn id="1510" dur="1" fill="hold">
                                          <p:stCondLst>
                                            <p:cond delay="0"/>
                                          </p:stCondLst>
                                        </p:cTn>
                                        <p:tgtEl>
                                          <p:spTgt spid="273"/>
                                        </p:tgtEl>
                                        <p:attrNameLst>
                                          <p:attrName>style.visibility</p:attrName>
                                        </p:attrNameLst>
                                      </p:cBhvr>
                                      <p:to>
                                        <p:strVal val="visible"/>
                                      </p:to>
                                    </p:set>
                                  </p:childTnLst>
                                </p:cTn>
                              </p:par>
                            </p:childTnLst>
                          </p:cTn>
                        </p:par>
                        <p:par>
                          <p:cTn id="1511" fill="hold">
                            <p:stCondLst>
                              <p:cond delay="247200"/>
                            </p:stCondLst>
                            <p:childTnLst>
                              <p:par>
                                <p:cTn id="1512" presetID="1" presetClass="exit" presetSubtype="0" fill="hold" grpId="1" nodeType="afterEffect">
                                  <p:stCondLst>
                                    <p:cond delay="1000"/>
                                  </p:stCondLst>
                                  <p:childTnLst>
                                    <p:set>
                                      <p:cBhvr>
                                        <p:cTn id="1513" dur="1" fill="hold">
                                          <p:stCondLst>
                                            <p:cond delay="0"/>
                                          </p:stCondLst>
                                        </p:cTn>
                                        <p:tgtEl>
                                          <p:spTgt spid="273"/>
                                        </p:tgtEl>
                                        <p:attrNameLst>
                                          <p:attrName>style.visibility</p:attrName>
                                        </p:attrNameLst>
                                      </p:cBhvr>
                                      <p:to>
                                        <p:strVal val="hidden"/>
                                      </p:to>
                                    </p:set>
                                  </p:childTnLst>
                                </p:cTn>
                              </p:par>
                            </p:childTnLst>
                          </p:cTn>
                        </p:par>
                        <p:par>
                          <p:cTn id="1514" fill="hold">
                            <p:stCondLst>
                              <p:cond delay="248200"/>
                            </p:stCondLst>
                            <p:childTnLst>
                              <p:par>
                                <p:cTn id="1515" presetID="1" presetClass="entr" presetSubtype="0" fill="hold" grpId="0" nodeType="afterEffect">
                                  <p:stCondLst>
                                    <p:cond delay="0"/>
                                  </p:stCondLst>
                                  <p:childTnLst>
                                    <p:set>
                                      <p:cBhvr>
                                        <p:cTn id="1516" dur="1" fill="hold">
                                          <p:stCondLst>
                                            <p:cond delay="0"/>
                                          </p:stCondLst>
                                        </p:cTn>
                                        <p:tgtEl>
                                          <p:spTgt spid="274"/>
                                        </p:tgtEl>
                                        <p:attrNameLst>
                                          <p:attrName>style.visibility</p:attrName>
                                        </p:attrNameLst>
                                      </p:cBhvr>
                                      <p:to>
                                        <p:strVal val="visible"/>
                                      </p:to>
                                    </p:set>
                                  </p:childTnLst>
                                </p:cTn>
                              </p:par>
                            </p:childTnLst>
                          </p:cTn>
                        </p:par>
                        <p:par>
                          <p:cTn id="1517" fill="hold">
                            <p:stCondLst>
                              <p:cond delay="248200"/>
                            </p:stCondLst>
                            <p:childTnLst>
                              <p:par>
                                <p:cTn id="1518" presetID="1" presetClass="exit" presetSubtype="0" fill="hold" grpId="1" nodeType="afterEffect">
                                  <p:stCondLst>
                                    <p:cond delay="1000"/>
                                  </p:stCondLst>
                                  <p:childTnLst>
                                    <p:set>
                                      <p:cBhvr>
                                        <p:cTn id="1519" dur="1" fill="hold">
                                          <p:stCondLst>
                                            <p:cond delay="0"/>
                                          </p:stCondLst>
                                        </p:cTn>
                                        <p:tgtEl>
                                          <p:spTgt spid="274"/>
                                        </p:tgtEl>
                                        <p:attrNameLst>
                                          <p:attrName>style.visibility</p:attrName>
                                        </p:attrNameLst>
                                      </p:cBhvr>
                                      <p:to>
                                        <p:strVal val="hidden"/>
                                      </p:to>
                                    </p:set>
                                  </p:childTnLst>
                                </p:cTn>
                              </p:par>
                            </p:childTnLst>
                          </p:cTn>
                        </p:par>
                        <p:par>
                          <p:cTn id="1520" fill="hold">
                            <p:stCondLst>
                              <p:cond delay="249200"/>
                            </p:stCondLst>
                            <p:childTnLst>
                              <p:par>
                                <p:cTn id="1521" presetID="1" presetClass="entr" presetSubtype="0" fill="hold" grpId="0" nodeType="afterEffect">
                                  <p:stCondLst>
                                    <p:cond delay="0"/>
                                  </p:stCondLst>
                                  <p:childTnLst>
                                    <p:set>
                                      <p:cBhvr>
                                        <p:cTn id="1522" dur="1" fill="hold">
                                          <p:stCondLst>
                                            <p:cond delay="0"/>
                                          </p:stCondLst>
                                        </p:cTn>
                                        <p:tgtEl>
                                          <p:spTgt spid="275"/>
                                        </p:tgtEl>
                                        <p:attrNameLst>
                                          <p:attrName>style.visibility</p:attrName>
                                        </p:attrNameLst>
                                      </p:cBhvr>
                                      <p:to>
                                        <p:strVal val="visible"/>
                                      </p:to>
                                    </p:set>
                                  </p:childTnLst>
                                </p:cTn>
                              </p:par>
                            </p:childTnLst>
                          </p:cTn>
                        </p:par>
                        <p:par>
                          <p:cTn id="1523" fill="hold">
                            <p:stCondLst>
                              <p:cond delay="249200"/>
                            </p:stCondLst>
                            <p:childTnLst>
                              <p:par>
                                <p:cTn id="1524" presetID="1" presetClass="exit" presetSubtype="0" fill="hold" grpId="1" nodeType="afterEffect">
                                  <p:stCondLst>
                                    <p:cond delay="1000"/>
                                  </p:stCondLst>
                                  <p:childTnLst>
                                    <p:set>
                                      <p:cBhvr>
                                        <p:cTn id="1525" dur="1" fill="hold">
                                          <p:stCondLst>
                                            <p:cond delay="0"/>
                                          </p:stCondLst>
                                        </p:cTn>
                                        <p:tgtEl>
                                          <p:spTgt spid="275"/>
                                        </p:tgtEl>
                                        <p:attrNameLst>
                                          <p:attrName>style.visibility</p:attrName>
                                        </p:attrNameLst>
                                      </p:cBhvr>
                                      <p:to>
                                        <p:strVal val="hidden"/>
                                      </p:to>
                                    </p:set>
                                  </p:childTnLst>
                                </p:cTn>
                              </p:par>
                            </p:childTnLst>
                          </p:cTn>
                        </p:par>
                        <p:par>
                          <p:cTn id="1526" fill="hold">
                            <p:stCondLst>
                              <p:cond delay="250200"/>
                            </p:stCondLst>
                            <p:childTnLst>
                              <p:par>
                                <p:cTn id="1527" presetID="1" presetClass="entr" presetSubtype="0" fill="hold" grpId="0" nodeType="afterEffect">
                                  <p:stCondLst>
                                    <p:cond delay="0"/>
                                  </p:stCondLst>
                                  <p:childTnLst>
                                    <p:set>
                                      <p:cBhvr>
                                        <p:cTn id="1528" dur="1" fill="hold">
                                          <p:stCondLst>
                                            <p:cond delay="0"/>
                                          </p:stCondLst>
                                        </p:cTn>
                                        <p:tgtEl>
                                          <p:spTgt spid="276"/>
                                        </p:tgtEl>
                                        <p:attrNameLst>
                                          <p:attrName>style.visibility</p:attrName>
                                        </p:attrNameLst>
                                      </p:cBhvr>
                                      <p:to>
                                        <p:strVal val="visible"/>
                                      </p:to>
                                    </p:set>
                                  </p:childTnLst>
                                </p:cTn>
                              </p:par>
                            </p:childTnLst>
                          </p:cTn>
                        </p:par>
                        <p:par>
                          <p:cTn id="1529" fill="hold">
                            <p:stCondLst>
                              <p:cond delay="250200"/>
                            </p:stCondLst>
                            <p:childTnLst>
                              <p:par>
                                <p:cTn id="1530" presetID="1" presetClass="exit" presetSubtype="0" fill="hold" grpId="1" nodeType="afterEffect">
                                  <p:stCondLst>
                                    <p:cond delay="1000"/>
                                  </p:stCondLst>
                                  <p:childTnLst>
                                    <p:set>
                                      <p:cBhvr>
                                        <p:cTn id="1531" dur="1" fill="hold">
                                          <p:stCondLst>
                                            <p:cond delay="0"/>
                                          </p:stCondLst>
                                        </p:cTn>
                                        <p:tgtEl>
                                          <p:spTgt spid="276"/>
                                        </p:tgtEl>
                                        <p:attrNameLst>
                                          <p:attrName>style.visibility</p:attrName>
                                        </p:attrNameLst>
                                      </p:cBhvr>
                                      <p:to>
                                        <p:strVal val="hidden"/>
                                      </p:to>
                                    </p:set>
                                  </p:childTnLst>
                                </p:cTn>
                              </p:par>
                            </p:childTnLst>
                          </p:cTn>
                        </p:par>
                        <p:par>
                          <p:cTn id="1532" fill="hold">
                            <p:stCondLst>
                              <p:cond delay="251200"/>
                            </p:stCondLst>
                            <p:childTnLst>
                              <p:par>
                                <p:cTn id="1533" presetID="1" presetClass="entr" presetSubtype="0" fill="hold" grpId="0" nodeType="afterEffect">
                                  <p:stCondLst>
                                    <p:cond delay="0"/>
                                  </p:stCondLst>
                                  <p:childTnLst>
                                    <p:set>
                                      <p:cBhvr>
                                        <p:cTn id="1534" dur="1" fill="hold">
                                          <p:stCondLst>
                                            <p:cond delay="0"/>
                                          </p:stCondLst>
                                        </p:cTn>
                                        <p:tgtEl>
                                          <p:spTgt spid="287"/>
                                        </p:tgtEl>
                                        <p:attrNameLst>
                                          <p:attrName>style.visibility</p:attrName>
                                        </p:attrNameLst>
                                      </p:cBhvr>
                                      <p:to>
                                        <p:strVal val="visible"/>
                                      </p:to>
                                    </p:set>
                                  </p:childTnLst>
                                </p:cTn>
                              </p:par>
                            </p:childTnLst>
                          </p:cTn>
                        </p:par>
                        <p:par>
                          <p:cTn id="1535" fill="hold">
                            <p:stCondLst>
                              <p:cond delay="251200"/>
                            </p:stCondLst>
                            <p:childTnLst>
                              <p:par>
                                <p:cTn id="1536" presetID="1" presetClass="exit" presetSubtype="0" fill="hold" grpId="1" nodeType="afterEffect">
                                  <p:stCondLst>
                                    <p:cond delay="1000"/>
                                  </p:stCondLst>
                                  <p:childTnLst>
                                    <p:set>
                                      <p:cBhvr>
                                        <p:cTn id="1537" dur="1" fill="hold">
                                          <p:stCondLst>
                                            <p:cond delay="0"/>
                                          </p:stCondLst>
                                        </p:cTn>
                                        <p:tgtEl>
                                          <p:spTgt spid="287"/>
                                        </p:tgtEl>
                                        <p:attrNameLst>
                                          <p:attrName>style.visibility</p:attrName>
                                        </p:attrNameLst>
                                      </p:cBhvr>
                                      <p:to>
                                        <p:strVal val="hidden"/>
                                      </p:to>
                                    </p:set>
                                  </p:childTnLst>
                                </p:cTn>
                              </p:par>
                            </p:childTnLst>
                          </p:cTn>
                        </p:par>
                        <p:par>
                          <p:cTn id="1538" fill="hold">
                            <p:stCondLst>
                              <p:cond delay="252200"/>
                            </p:stCondLst>
                            <p:childTnLst>
                              <p:par>
                                <p:cTn id="1539" presetID="1" presetClass="entr" presetSubtype="0" fill="hold" grpId="0" nodeType="afterEffect">
                                  <p:stCondLst>
                                    <p:cond delay="0"/>
                                  </p:stCondLst>
                                  <p:childTnLst>
                                    <p:set>
                                      <p:cBhvr>
                                        <p:cTn id="1540" dur="1" fill="hold">
                                          <p:stCondLst>
                                            <p:cond delay="0"/>
                                          </p:stCondLst>
                                        </p:cTn>
                                        <p:tgtEl>
                                          <p:spTgt spid="278"/>
                                        </p:tgtEl>
                                        <p:attrNameLst>
                                          <p:attrName>style.visibility</p:attrName>
                                        </p:attrNameLst>
                                      </p:cBhvr>
                                      <p:to>
                                        <p:strVal val="visible"/>
                                      </p:to>
                                    </p:set>
                                  </p:childTnLst>
                                </p:cTn>
                              </p:par>
                            </p:childTnLst>
                          </p:cTn>
                        </p:par>
                        <p:par>
                          <p:cTn id="1541" fill="hold">
                            <p:stCondLst>
                              <p:cond delay="252200"/>
                            </p:stCondLst>
                            <p:childTnLst>
                              <p:par>
                                <p:cTn id="1542" presetID="1" presetClass="exit" presetSubtype="0" fill="hold" grpId="1" nodeType="afterEffect">
                                  <p:stCondLst>
                                    <p:cond delay="1000"/>
                                  </p:stCondLst>
                                  <p:childTnLst>
                                    <p:set>
                                      <p:cBhvr>
                                        <p:cTn id="1543" dur="1" fill="hold">
                                          <p:stCondLst>
                                            <p:cond delay="0"/>
                                          </p:stCondLst>
                                        </p:cTn>
                                        <p:tgtEl>
                                          <p:spTgt spid="278"/>
                                        </p:tgtEl>
                                        <p:attrNameLst>
                                          <p:attrName>style.visibility</p:attrName>
                                        </p:attrNameLst>
                                      </p:cBhvr>
                                      <p:to>
                                        <p:strVal val="hidden"/>
                                      </p:to>
                                    </p:set>
                                  </p:childTnLst>
                                </p:cTn>
                              </p:par>
                            </p:childTnLst>
                          </p:cTn>
                        </p:par>
                        <p:par>
                          <p:cTn id="1544" fill="hold">
                            <p:stCondLst>
                              <p:cond delay="253200"/>
                            </p:stCondLst>
                            <p:childTnLst>
                              <p:par>
                                <p:cTn id="1545" presetID="1" presetClass="entr" presetSubtype="0" fill="hold" grpId="0" nodeType="afterEffect">
                                  <p:stCondLst>
                                    <p:cond delay="0"/>
                                  </p:stCondLst>
                                  <p:childTnLst>
                                    <p:set>
                                      <p:cBhvr>
                                        <p:cTn id="1546" dur="1" fill="hold">
                                          <p:stCondLst>
                                            <p:cond delay="0"/>
                                          </p:stCondLst>
                                        </p:cTn>
                                        <p:tgtEl>
                                          <p:spTgt spid="279"/>
                                        </p:tgtEl>
                                        <p:attrNameLst>
                                          <p:attrName>style.visibility</p:attrName>
                                        </p:attrNameLst>
                                      </p:cBhvr>
                                      <p:to>
                                        <p:strVal val="visible"/>
                                      </p:to>
                                    </p:set>
                                  </p:childTnLst>
                                </p:cTn>
                              </p:par>
                            </p:childTnLst>
                          </p:cTn>
                        </p:par>
                        <p:par>
                          <p:cTn id="1547" fill="hold">
                            <p:stCondLst>
                              <p:cond delay="253200"/>
                            </p:stCondLst>
                            <p:childTnLst>
                              <p:par>
                                <p:cTn id="1548" presetID="1" presetClass="exit" presetSubtype="0" fill="hold" grpId="1" nodeType="afterEffect">
                                  <p:stCondLst>
                                    <p:cond delay="1000"/>
                                  </p:stCondLst>
                                  <p:childTnLst>
                                    <p:set>
                                      <p:cBhvr>
                                        <p:cTn id="1549" dur="1" fill="hold">
                                          <p:stCondLst>
                                            <p:cond delay="0"/>
                                          </p:stCondLst>
                                        </p:cTn>
                                        <p:tgtEl>
                                          <p:spTgt spid="279"/>
                                        </p:tgtEl>
                                        <p:attrNameLst>
                                          <p:attrName>style.visibility</p:attrName>
                                        </p:attrNameLst>
                                      </p:cBhvr>
                                      <p:to>
                                        <p:strVal val="hidden"/>
                                      </p:to>
                                    </p:set>
                                  </p:childTnLst>
                                </p:cTn>
                              </p:par>
                            </p:childTnLst>
                          </p:cTn>
                        </p:par>
                        <p:par>
                          <p:cTn id="1550" fill="hold">
                            <p:stCondLst>
                              <p:cond delay="254200"/>
                            </p:stCondLst>
                            <p:childTnLst>
                              <p:par>
                                <p:cTn id="1551" presetID="1" presetClass="entr" presetSubtype="0" fill="hold" grpId="0" nodeType="afterEffect">
                                  <p:stCondLst>
                                    <p:cond delay="0"/>
                                  </p:stCondLst>
                                  <p:childTnLst>
                                    <p:set>
                                      <p:cBhvr>
                                        <p:cTn id="1552" dur="1" fill="hold">
                                          <p:stCondLst>
                                            <p:cond delay="0"/>
                                          </p:stCondLst>
                                        </p:cTn>
                                        <p:tgtEl>
                                          <p:spTgt spid="280"/>
                                        </p:tgtEl>
                                        <p:attrNameLst>
                                          <p:attrName>style.visibility</p:attrName>
                                        </p:attrNameLst>
                                      </p:cBhvr>
                                      <p:to>
                                        <p:strVal val="visible"/>
                                      </p:to>
                                    </p:set>
                                  </p:childTnLst>
                                </p:cTn>
                              </p:par>
                            </p:childTnLst>
                          </p:cTn>
                        </p:par>
                        <p:par>
                          <p:cTn id="1553" fill="hold">
                            <p:stCondLst>
                              <p:cond delay="254200"/>
                            </p:stCondLst>
                            <p:childTnLst>
                              <p:par>
                                <p:cTn id="1554" presetID="1" presetClass="exit" presetSubtype="0" fill="hold" grpId="1" nodeType="afterEffect">
                                  <p:stCondLst>
                                    <p:cond delay="1000"/>
                                  </p:stCondLst>
                                  <p:childTnLst>
                                    <p:set>
                                      <p:cBhvr>
                                        <p:cTn id="1555" dur="1" fill="hold">
                                          <p:stCondLst>
                                            <p:cond delay="0"/>
                                          </p:stCondLst>
                                        </p:cTn>
                                        <p:tgtEl>
                                          <p:spTgt spid="280"/>
                                        </p:tgtEl>
                                        <p:attrNameLst>
                                          <p:attrName>style.visibility</p:attrName>
                                        </p:attrNameLst>
                                      </p:cBhvr>
                                      <p:to>
                                        <p:strVal val="hidden"/>
                                      </p:to>
                                    </p:set>
                                  </p:childTnLst>
                                </p:cTn>
                              </p:par>
                            </p:childTnLst>
                          </p:cTn>
                        </p:par>
                        <p:par>
                          <p:cTn id="1556" fill="hold">
                            <p:stCondLst>
                              <p:cond delay="255200"/>
                            </p:stCondLst>
                            <p:childTnLst>
                              <p:par>
                                <p:cTn id="1557" presetID="1" presetClass="entr" presetSubtype="0" fill="hold" grpId="0" nodeType="afterEffect">
                                  <p:stCondLst>
                                    <p:cond delay="0"/>
                                  </p:stCondLst>
                                  <p:childTnLst>
                                    <p:set>
                                      <p:cBhvr>
                                        <p:cTn id="1558" dur="1" fill="hold">
                                          <p:stCondLst>
                                            <p:cond delay="0"/>
                                          </p:stCondLst>
                                        </p:cTn>
                                        <p:tgtEl>
                                          <p:spTgt spid="281"/>
                                        </p:tgtEl>
                                        <p:attrNameLst>
                                          <p:attrName>style.visibility</p:attrName>
                                        </p:attrNameLst>
                                      </p:cBhvr>
                                      <p:to>
                                        <p:strVal val="visible"/>
                                      </p:to>
                                    </p:set>
                                  </p:childTnLst>
                                </p:cTn>
                              </p:par>
                            </p:childTnLst>
                          </p:cTn>
                        </p:par>
                        <p:par>
                          <p:cTn id="1559" fill="hold">
                            <p:stCondLst>
                              <p:cond delay="255200"/>
                            </p:stCondLst>
                            <p:childTnLst>
                              <p:par>
                                <p:cTn id="1560" presetID="1" presetClass="exit" presetSubtype="0" fill="hold" grpId="1" nodeType="afterEffect">
                                  <p:stCondLst>
                                    <p:cond delay="1000"/>
                                  </p:stCondLst>
                                  <p:childTnLst>
                                    <p:set>
                                      <p:cBhvr>
                                        <p:cTn id="1561" dur="1" fill="hold">
                                          <p:stCondLst>
                                            <p:cond delay="0"/>
                                          </p:stCondLst>
                                        </p:cTn>
                                        <p:tgtEl>
                                          <p:spTgt spid="281"/>
                                        </p:tgtEl>
                                        <p:attrNameLst>
                                          <p:attrName>style.visibility</p:attrName>
                                        </p:attrNameLst>
                                      </p:cBhvr>
                                      <p:to>
                                        <p:strVal val="hidden"/>
                                      </p:to>
                                    </p:set>
                                  </p:childTnLst>
                                </p:cTn>
                              </p:par>
                            </p:childTnLst>
                          </p:cTn>
                        </p:par>
                        <p:par>
                          <p:cTn id="1562" fill="hold">
                            <p:stCondLst>
                              <p:cond delay="256200"/>
                            </p:stCondLst>
                            <p:childTnLst>
                              <p:par>
                                <p:cTn id="1563" presetID="1" presetClass="entr" presetSubtype="0" fill="hold" grpId="0" nodeType="afterEffect">
                                  <p:stCondLst>
                                    <p:cond delay="0"/>
                                  </p:stCondLst>
                                  <p:childTnLst>
                                    <p:set>
                                      <p:cBhvr>
                                        <p:cTn id="1564" dur="1" fill="hold">
                                          <p:stCondLst>
                                            <p:cond delay="0"/>
                                          </p:stCondLst>
                                        </p:cTn>
                                        <p:tgtEl>
                                          <p:spTgt spid="282"/>
                                        </p:tgtEl>
                                        <p:attrNameLst>
                                          <p:attrName>style.visibility</p:attrName>
                                        </p:attrNameLst>
                                      </p:cBhvr>
                                      <p:to>
                                        <p:strVal val="visible"/>
                                      </p:to>
                                    </p:set>
                                  </p:childTnLst>
                                </p:cTn>
                              </p:par>
                            </p:childTnLst>
                          </p:cTn>
                        </p:par>
                        <p:par>
                          <p:cTn id="1565" fill="hold">
                            <p:stCondLst>
                              <p:cond delay="256200"/>
                            </p:stCondLst>
                            <p:childTnLst>
                              <p:par>
                                <p:cTn id="1566" presetID="1" presetClass="exit" presetSubtype="0" fill="hold" grpId="1" nodeType="afterEffect">
                                  <p:stCondLst>
                                    <p:cond delay="1000"/>
                                  </p:stCondLst>
                                  <p:childTnLst>
                                    <p:set>
                                      <p:cBhvr>
                                        <p:cTn id="1567" dur="1" fill="hold">
                                          <p:stCondLst>
                                            <p:cond delay="0"/>
                                          </p:stCondLst>
                                        </p:cTn>
                                        <p:tgtEl>
                                          <p:spTgt spid="282"/>
                                        </p:tgtEl>
                                        <p:attrNameLst>
                                          <p:attrName>style.visibility</p:attrName>
                                        </p:attrNameLst>
                                      </p:cBhvr>
                                      <p:to>
                                        <p:strVal val="hidden"/>
                                      </p:to>
                                    </p:set>
                                  </p:childTnLst>
                                </p:cTn>
                              </p:par>
                            </p:childTnLst>
                          </p:cTn>
                        </p:par>
                        <p:par>
                          <p:cTn id="1568" fill="hold">
                            <p:stCondLst>
                              <p:cond delay="257200"/>
                            </p:stCondLst>
                            <p:childTnLst>
                              <p:par>
                                <p:cTn id="1569" presetID="1" presetClass="entr" presetSubtype="0" fill="hold" grpId="0" nodeType="afterEffect">
                                  <p:stCondLst>
                                    <p:cond delay="0"/>
                                  </p:stCondLst>
                                  <p:childTnLst>
                                    <p:set>
                                      <p:cBhvr>
                                        <p:cTn id="1570" dur="1" fill="hold">
                                          <p:stCondLst>
                                            <p:cond delay="0"/>
                                          </p:stCondLst>
                                        </p:cTn>
                                        <p:tgtEl>
                                          <p:spTgt spid="283"/>
                                        </p:tgtEl>
                                        <p:attrNameLst>
                                          <p:attrName>style.visibility</p:attrName>
                                        </p:attrNameLst>
                                      </p:cBhvr>
                                      <p:to>
                                        <p:strVal val="visible"/>
                                      </p:to>
                                    </p:set>
                                  </p:childTnLst>
                                </p:cTn>
                              </p:par>
                            </p:childTnLst>
                          </p:cTn>
                        </p:par>
                        <p:par>
                          <p:cTn id="1571" fill="hold">
                            <p:stCondLst>
                              <p:cond delay="257200"/>
                            </p:stCondLst>
                            <p:childTnLst>
                              <p:par>
                                <p:cTn id="1572" presetID="1" presetClass="exit" presetSubtype="0" fill="hold" grpId="1" nodeType="afterEffect">
                                  <p:stCondLst>
                                    <p:cond delay="1000"/>
                                  </p:stCondLst>
                                  <p:childTnLst>
                                    <p:set>
                                      <p:cBhvr>
                                        <p:cTn id="1573" dur="1" fill="hold">
                                          <p:stCondLst>
                                            <p:cond delay="0"/>
                                          </p:stCondLst>
                                        </p:cTn>
                                        <p:tgtEl>
                                          <p:spTgt spid="283"/>
                                        </p:tgtEl>
                                        <p:attrNameLst>
                                          <p:attrName>style.visibility</p:attrName>
                                        </p:attrNameLst>
                                      </p:cBhvr>
                                      <p:to>
                                        <p:strVal val="hidden"/>
                                      </p:to>
                                    </p:set>
                                  </p:childTnLst>
                                </p:cTn>
                              </p:par>
                            </p:childTnLst>
                          </p:cTn>
                        </p:par>
                        <p:par>
                          <p:cTn id="1574" fill="hold">
                            <p:stCondLst>
                              <p:cond delay="258200"/>
                            </p:stCondLst>
                            <p:childTnLst>
                              <p:par>
                                <p:cTn id="1575" presetID="1" presetClass="entr" presetSubtype="0" fill="hold" grpId="0" nodeType="afterEffect">
                                  <p:stCondLst>
                                    <p:cond delay="0"/>
                                  </p:stCondLst>
                                  <p:childTnLst>
                                    <p:set>
                                      <p:cBhvr>
                                        <p:cTn id="1576" dur="1" fill="hold">
                                          <p:stCondLst>
                                            <p:cond delay="0"/>
                                          </p:stCondLst>
                                        </p:cTn>
                                        <p:tgtEl>
                                          <p:spTgt spid="284"/>
                                        </p:tgtEl>
                                        <p:attrNameLst>
                                          <p:attrName>style.visibility</p:attrName>
                                        </p:attrNameLst>
                                      </p:cBhvr>
                                      <p:to>
                                        <p:strVal val="visible"/>
                                      </p:to>
                                    </p:set>
                                  </p:childTnLst>
                                </p:cTn>
                              </p:par>
                            </p:childTnLst>
                          </p:cTn>
                        </p:par>
                        <p:par>
                          <p:cTn id="1577" fill="hold">
                            <p:stCondLst>
                              <p:cond delay="258200"/>
                            </p:stCondLst>
                            <p:childTnLst>
                              <p:par>
                                <p:cTn id="1578" presetID="1" presetClass="exit" presetSubtype="0" fill="hold" grpId="1" nodeType="afterEffect">
                                  <p:stCondLst>
                                    <p:cond delay="1000"/>
                                  </p:stCondLst>
                                  <p:childTnLst>
                                    <p:set>
                                      <p:cBhvr>
                                        <p:cTn id="1579" dur="1" fill="hold">
                                          <p:stCondLst>
                                            <p:cond delay="0"/>
                                          </p:stCondLst>
                                        </p:cTn>
                                        <p:tgtEl>
                                          <p:spTgt spid="284"/>
                                        </p:tgtEl>
                                        <p:attrNameLst>
                                          <p:attrName>style.visibility</p:attrName>
                                        </p:attrNameLst>
                                      </p:cBhvr>
                                      <p:to>
                                        <p:strVal val="hidden"/>
                                      </p:to>
                                    </p:set>
                                  </p:childTnLst>
                                </p:cTn>
                              </p:par>
                            </p:childTnLst>
                          </p:cTn>
                        </p:par>
                        <p:par>
                          <p:cTn id="1580" fill="hold">
                            <p:stCondLst>
                              <p:cond delay="259200"/>
                            </p:stCondLst>
                            <p:childTnLst>
                              <p:par>
                                <p:cTn id="1581" presetID="1" presetClass="entr" presetSubtype="0" fill="hold" grpId="0" nodeType="afterEffect">
                                  <p:stCondLst>
                                    <p:cond delay="0"/>
                                  </p:stCondLst>
                                  <p:childTnLst>
                                    <p:set>
                                      <p:cBhvr>
                                        <p:cTn id="1582" dur="1" fill="hold">
                                          <p:stCondLst>
                                            <p:cond delay="0"/>
                                          </p:stCondLst>
                                        </p:cTn>
                                        <p:tgtEl>
                                          <p:spTgt spid="285"/>
                                        </p:tgtEl>
                                        <p:attrNameLst>
                                          <p:attrName>style.visibility</p:attrName>
                                        </p:attrNameLst>
                                      </p:cBhvr>
                                      <p:to>
                                        <p:strVal val="visible"/>
                                      </p:to>
                                    </p:set>
                                  </p:childTnLst>
                                </p:cTn>
                              </p:par>
                            </p:childTnLst>
                          </p:cTn>
                        </p:par>
                        <p:par>
                          <p:cTn id="1583" fill="hold">
                            <p:stCondLst>
                              <p:cond delay="259200"/>
                            </p:stCondLst>
                            <p:childTnLst>
                              <p:par>
                                <p:cTn id="1584" presetID="1" presetClass="exit" presetSubtype="0" fill="hold" grpId="1" nodeType="afterEffect">
                                  <p:stCondLst>
                                    <p:cond delay="1000"/>
                                  </p:stCondLst>
                                  <p:childTnLst>
                                    <p:set>
                                      <p:cBhvr>
                                        <p:cTn id="1585" dur="1" fill="hold">
                                          <p:stCondLst>
                                            <p:cond delay="0"/>
                                          </p:stCondLst>
                                        </p:cTn>
                                        <p:tgtEl>
                                          <p:spTgt spid="285"/>
                                        </p:tgtEl>
                                        <p:attrNameLst>
                                          <p:attrName>style.visibility</p:attrName>
                                        </p:attrNameLst>
                                      </p:cBhvr>
                                      <p:to>
                                        <p:strVal val="hidden"/>
                                      </p:to>
                                    </p:set>
                                  </p:childTnLst>
                                </p:cTn>
                              </p:par>
                            </p:childTnLst>
                          </p:cTn>
                        </p:par>
                        <p:par>
                          <p:cTn id="1586" fill="hold">
                            <p:stCondLst>
                              <p:cond delay="260200"/>
                            </p:stCondLst>
                            <p:childTnLst>
                              <p:par>
                                <p:cTn id="1587" presetID="1" presetClass="entr" presetSubtype="0" fill="hold" grpId="0" nodeType="afterEffect">
                                  <p:stCondLst>
                                    <p:cond delay="0"/>
                                  </p:stCondLst>
                                  <p:childTnLst>
                                    <p:set>
                                      <p:cBhvr>
                                        <p:cTn id="1588" dur="1" fill="hold">
                                          <p:stCondLst>
                                            <p:cond delay="0"/>
                                          </p:stCondLst>
                                        </p:cTn>
                                        <p:tgtEl>
                                          <p:spTgt spid="286"/>
                                        </p:tgtEl>
                                        <p:attrNameLst>
                                          <p:attrName>style.visibility</p:attrName>
                                        </p:attrNameLst>
                                      </p:cBhvr>
                                      <p:to>
                                        <p:strVal val="visible"/>
                                      </p:to>
                                    </p:set>
                                  </p:childTnLst>
                                </p:cTn>
                              </p:par>
                            </p:childTnLst>
                          </p:cTn>
                        </p:par>
                        <p:par>
                          <p:cTn id="1589" fill="hold">
                            <p:stCondLst>
                              <p:cond delay="260200"/>
                            </p:stCondLst>
                            <p:childTnLst>
                              <p:par>
                                <p:cTn id="1590" presetID="1" presetClass="exit" presetSubtype="0" fill="hold" grpId="1" nodeType="afterEffect">
                                  <p:stCondLst>
                                    <p:cond delay="1000"/>
                                  </p:stCondLst>
                                  <p:childTnLst>
                                    <p:set>
                                      <p:cBhvr>
                                        <p:cTn id="1591" dur="1" fill="hold">
                                          <p:stCondLst>
                                            <p:cond delay="0"/>
                                          </p:stCondLst>
                                        </p:cTn>
                                        <p:tgtEl>
                                          <p:spTgt spid="286"/>
                                        </p:tgtEl>
                                        <p:attrNameLst>
                                          <p:attrName>style.visibility</p:attrName>
                                        </p:attrNameLst>
                                      </p:cBhvr>
                                      <p:to>
                                        <p:strVal val="hidden"/>
                                      </p:to>
                                    </p:set>
                                  </p:childTnLst>
                                </p:cTn>
                              </p:par>
                            </p:childTnLst>
                          </p:cTn>
                        </p:par>
                        <p:par>
                          <p:cTn id="1592" fill="hold">
                            <p:stCondLst>
                              <p:cond delay="261200"/>
                            </p:stCondLst>
                            <p:childTnLst>
                              <p:par>
                                <p:cTn id="1593" presetID="1" presetClass="entr" presetSubtype="0" fill="hold" grpId="0" nodeType="afterEffect">
                                  <p:stCondLst>
                                    <p:cond delay="0"/>
                                  </p:stCondLst>
                                  <p:childTnLst>
                                    <p:set>
                                      <p:cBhvr>
                                        <p:cTn id="1594" dur="1" fill="hold">
                                          <p:stCondLst>
                                            <p:cond delay="0"/>
                                          </p:stCondLst>
                                        </p:cTn>
                                        <p:tgtEl>
                                          <p:spTgt spid="297"/>
                                        </p:tgtEl>
                                        <p:attrNameLst>
                                          <p:attrName>style.visibility</p:attrName>
                                        </p:attrNameLst>
                                      </p:cBhvr>
                                      <p:to>
                                        <p:strVal val="visible"/>
                                      </p:to>
                                    </p:set>
                                  </p:childTnLst>
                                </p:cTn>
                              </p:par>
                            </p:childTnLst>
                          </p:cTn>
                        </p:par>
                        <p:par>
                          <p:cTn id="1595" fill="hold">
                            <p:stCondLst>
                              <p:cond delay="261200"/>
                            </p:stCondLst>
                            <p:childTnLst>
                              <p:par>
                                <p:cTn id="1596" presetID="1" presetClass="exit" presetSubtype="0" fill="hold" grpId="1" nodeType="afterEffect">
                                  <p:stCondLst>
                                    <p:cond delay="1000"/>
                                  </p:stCondLst>
                                  <p:childTnLst>
                                    <p:set>
                                      <p:cBhvr>
                                        <p:cTn id="1597" dur="1" fill="hold">
                                          <p:stCondLst>
                                            <p:cond delay="0"/>
                                          </p:stCondLst>
                                        </p:cTn>
                                        <p:tgtEl>
                                          <p:spTgt spid="297"/>
                                        </p:tgtEl>
                                        <p:attrNameLst>
                                          <p:attrName>style.visibility</p:attrName>
                                        </p:attrNameLst>
                                      </p:cBhvr>
                                      <p:to>
                                        <p:strVal val="hidden"/>
                                      </p:to>
                                    </p:set>
                                  </p:childTnLst>
                                </p:cTn>
                              </p:par>
                            </p:childTnLst>
                          </p:cTn>
                        </p:par>
                        <p:par>
                          <p:cTn id="1598" fill="hold">
                            <p:stCondLst>
                              <p:cond delay="262200"/>
                            </p:stCondLst>
                            <p:childTnLst>
                              <p:par>
                                <p:cTn id="1599" presetID="1" presetClass="entr" presetSubtype="0" fill="hold" grpId="0" nodeType="afterEffect">
                                  <p:stCondLst>
                                    <p:cond delay="0"/>
                                  </p:stCondLst>
                                  <p:childTnLst>
                                    <p:set>
                                      <p:cBhvr>
                                        <p:cTn id="1600" dur="1" fill="hold">
                                          <p:stCondLst>
                                            <p:cond delay="0"/>
                                          </p:stCondLst>
                                        </p:cTn>
                                        <p:tgtEl>
                                          <p:spTgt spid="288"/>
                                        </p:tgtEl>
                                        <p:attrNameLst>
                                          <p:attrName>style.visibility</p:attrName>
                                        </p:attrNameLst>
                                      </p:cBhvr>
                                      <p:to>
                                        <p:strVal val="visible"/>
                                      </p:to>
                                    </p:set>
                                  </p:childTnLst>
                                </p:cTn>
                              </p:par>
                            </p:childTnLst>
                          </p:cTn>
                        </p:par>
                        <p:par>
                          <p:cTn id="1601" fill="hold">
                            <p:stCondLst>
                              <p:cond delay="262200"/>
                            </p:stCondLst>
                            <p:childTnLst>
                              <p:par>
                                <p:cTn id="1602" presetID="1" presetClass="exit" presetSubtype="0" fill="hold" grpId="1" nodeType="afterEffect">
                                  <p:stCondLst>
                                    <p:cond delay="1000"/>
                                  </p:stCondLst>
                                  <p:childTnLst>
                                    <p:set>
                                      <p:cBhvr>
                                        <p:cTn id="1603" dur="1" fill="hold">
                                          <p:stCondLst>
                                            <p:cond delay="0"/>
                                          </p:stCondLst>
                                        </p:cTn>
                                        <p:tgtEl>
                                          <p:spTgt spid="288"/>
                                        </p:tgtEl>
                                        <p:attrNameLst>
                                          <p:attrName>style.visibility</p:attrName>
                                        </p:attrNameLst>
                                      </p:cBhvr>
                                      <p:to>
                                        <p:strVal val="hidden"/>
                                      </p:to>
                                    </p:set>
                                  </p:childTnLst>
                                </p:cTn>
                              </p:par>
                            </p:childTnLst>
                          </p:cTn>
                        </p:par>
                        <p:par>
                          <p:cTn id="1604" fill="hold">
                            <p:stCondLst>
                              <p:cond delay="263200"/>
                            </p:stCondLst>
                            <p:childTnLst>
                              <p:par>
                                <p:cTn id="1605" presetID="1" presetClass="entr" presetSubtype="0" fill="hold" grpId="0" nodeType="afterEffect">
                                  <p:stCondLst>
                                    <p:cond delay="0"/>
                                  </p:stCondLst>
                                  <p:childTnLst>
                                    <p:set>
                                      <p:cBhvr>
                                        <p:cTn id="1606" dur="1" fill="hold">
                                          <p:stCondLst>
                                            <p:cond delay="0"/>
                                          </p:stCondLst>
                                        </p:cTn>
                                        <p:tgtEl>
                                          <p:spTgt spid="289"/>
                                        </p:tgtEl>
                                        <p:attrNameLst>
                                          <p:attrName>style.visibility</p:attrName>
                                        </p:attrNameLst>
                                      </p:cBhvr>
                                      <p:to>
                                        <p:strVal val="visible"/>
                                      </p:to>
                                    </p:set>
                                  </p:childTnLst>
                                </p:cTn>
                              </p:par>
                            </p:childTnLst>
                          </p:cTn>
                        </p:par>
                        <p:par>
                          <p:cTn id="1607" fill="hold">
                            <p:stCondLst>
                              <p:cond delay="263200"/>
                            </p:stCondLst>
                            <p:childTnLst>
                              <p:par>
                                <p:cTn id="1608" presetID="1" presetClass="exit" presetSubtype="0" fill="hold" grpId="1" nodeType="afterEffect">
                                  <p:stCondLst>
                                    <p:cond delay="1000"/>
                                  </p:stCondLst>
                                  <p:childTnLst>
                                    <p:set>
                                      <p:cBhvr>
                                        <p:cTn id="1609" dur="1" fill="hold">
                                          <p:stCondLst>
                                            <p:cond delay="0"/>
                                          </p:stCondLst>
                                        </p:cTn>
                                        <p:tgtEl>
                                          <p:spTgt spid="289"/>
                                        </p:tgtEl>
                                        <p:attrNameLst>
                                          <p:attrName>style.visibility</p:attrName>
                                        </p:attrNameLst>
                                      </p:cBhvr>
                                      <p:to>
                                        <p:strVal val="hidden"/>
                                      </p:to>
                                    </p:set>
                                  </p:childTnLst>
                                </p:cTn>
                              </p:par>
                            </p:childTnLst>
                          </p:cTn>
                        </p:par>
                        <p:par>
                          <p:cTn id="1610" fill="hold">
                            <p:stCondLst>
                              <p:cond delay="264200"/>
                            </p:stCondLst>
                            <p:childTnLst>
                              <p:par>
                                <p:cTn id="1611" presetID="1" presetClass="entr" presetSubtype="0" fill="hold" grpId="0" nodeType="afterEffect">
                                  <p:stCondLst>
                                    <p:cond delay="0"/>
                                  </p:stCondLst>
                                  <p:childTnLst>
                                    <p:set>
                                      <p:cBhvr>
                                        <p:cTn id="1612" dur="1" fill="hold">
                                          <p:stCondLst>
                                            <p:cond delay="0"/>
                                          </p:stCondLst>
                                        </p:cTn>
                                        <p:tgtEl>
                                          <p:spTgt spid="290"/>
                                        </p:tgtEl>
                                        <p:attrNameLst>
                                          <p:attrName>style.visibility</p:attrName>
                                        </p:attrNameLst>
                                      </p:cBhvr>
                                      <p:to>
                                        <p:strVal val="visible"/>
                                      </p:to>
                                    </p:set>
                                  </p:childTnLst>
                                </p:cTn>
                              </p:par>
                            </p:childTnLst>
                          </p:cTn>
                        </p:par>
                        <p:par>
                          <p:cTn id="1613" fill="hold">
                            <p:stCondLst>
                              <p:cond delay="264200"/>
                            </p:stCondLst>
                            <p:childTnLst>
                              <p:par>
                                <p:cTn id="1614" presetID="1" presetClass="exit" presetSubtype="0" fill="hold" grpId="1" nodeType="afterEffect">
                                  <p:stCondLst>
                                    <p:cond delay="1000"/>
                                  </p:stCondLst>
                                  <p:childTnLst>
                                    <p:set>
                                      <p:cBhvr>
                                        <p:cTn id="1615" dur="1" fill="hold">
                                          <p:stCondLst>
                                            <p:cond delay="0"/>
                                          </p:stCondLst>
                                        </p:cTn>
                                        <p:tgtEl>
                                          <p:spTgt spid="290"/>
                                        </p:tgtEl>
                                        <p:attrNameLst>
                                          <p:attrName>style.visibility</p:attrName>
                                        </p:attrNameLst>
                                      </p:cBhvr>
                                      <p:to>
                                        <p:strVal val="hidden"/>
                                      </p:to>
                                    </p:set>
                                  </p:childTnLst>
                                </p:cTn>
                              </p:par>
                            </p:childTnLst>
                          </p:cTn>
                        </p:par>
                        <p:par>
                          <p:cTn id="1616" fill="hold">
                            <p:stCondLst>
                              <p:cond delay="265200"/>
                            </p:stCondLst>
                            <p:childTnLst>
                              <p:par>
                                <p:cTn id="1617" presetID="1" presetClass="entr" presetSubtype="0" fill="hold" grpId="0" nodeType="afterEffect">
                                  <p:stCondLst>
                                    <p:cond delay="0"/>
                                  </p:stCondLst>
                                  <p:childTnLst>
                                    <p:set>
                                      <p:cBhvr>
                                        <p:cTn id="1618" dur="1" fill="hold">
                                          <p:stCondLst>
                                            <p:cond delay="0"/>
                                          </p:stCondLst>
                                        </p:cTn>
                                        <p:tgtEl>
                                          <p:spTgt spid="291"/>
                                        </p:tgtEl>
                                        <p:attrNameLst>
                                          <p:attrName>style.visibility</p:attrName>
                                        </p:attrNameLst>
                                      </p:cBhvr>
                                      <p:to>
                                        <p:strVal val="visible"/>
                                      </p:to>
                                    </p:set>
                                  </p:childTnLst>
                                </p:cTn>
                              </p:par>
                            </p:childTnLst>
                          </p:cTn>
                        </p:par>
                        <p:par>
                          <p:cTn id="1619" fill="hold">
                            <p:stCondLst>
                              <p:cond delay="265200"/>
                            </p:stCondLst>
                            <p:childTnLst>
                              <p:par>
                                <p:cTn id="1620" presetID="1" presetClass="exit" presetSubtype="0" fill="hold" grpId="1" nodeType="afterEffect">
                                  <p:stCondLst>
                                    <p:cond delay="1000"/>
                                  </p:stCondLst>
                                  <p:childTnLst>
                                    <p:set>
                                      <p:cBhvr>
                                        <p:cTn id="1621" dur="1" fill="hold">
                                          <p:stCondLst>
                                            <p:cond delay="0"/>
                                          </p:stCondLst>
                                        </p:cTn>
                                        <p:tgtEl>
                                          <p:spTgt spid="291"/>
                                        </p:tgtEl>
                                        <p:attrNameLst>
                                          <p:attrName>style.visibility</p:attrName>
                                        </p:attrNameLst>
                                      </p:cBhvr>
                                      <p:to>
                                        <p:strVal val="hidden"/>
                                      </p:to>
                                    </p:set>
                                  </p:childTnLst>
                                </p:cTn>
                              </p:par>
                            </p:childTnLst>
                          </p:cTn>
                        </p:par>
                        <p:par>
                          <p:cTn id="1622" fill="hold">
                            <p:stCondLst>
                              <p:cond delay="266200"/>
                            </p:stCondLst>
                            <p:childTnLst>
                              <p:par>
                                <p:cTn id="1623" presetID="1" presetClass="entr" presetSubtype="0" fill="hold" grpId="0" nodeType="afterEffect">
                                  <p:stCondLst>
                                    <p:cond delay="0"/>
                                  </p:stCondLst>
                                  <p:childTnLst>
                                    <p:set>
                                      <p:cBhvr>
                                        <p:cTn id="1624" dur="1" fill="hold">
                                          <p:stCondLst>
                                            <p:cond delay="0"/>
                                          </p:stCondLst>
                                        </p:cTn>
                                        <p:tgtEl>
                                          <p:spTgt spid="292"/>
                                        </p:tgtEl>
                                        <p:attrNameLst>
                                          <p:attrName>style.visibility</p:attrName>
                                        </p:attrNameLst>
                                      </p:cBhvr>
                                      <p:to>
                                        <p:strVal val="visible"/>
                                      </p:to>
                                    </p:set>
                                  </p:childTnLst>
                                </p:cTn>
                              </p:par>
                            </p:childTnLst>
                          </p:cTn>
                        </p:par>
                        <p:par>
                          <p:cTn id="1625" fill="hold">
                            <p:stCondLst>
                              <p:cond delay="266200"/>
                            </p:stCondLst>
                            <p:childTnLst>
                              <p:par>
                                <p:cTn id="1626" presetID="1" presetClass="exit" presetSubtype="0" fill="hold" grpId="1" nodeType="afterEffect">
                                  <p:stCondLst>
                                    <p:cond delay="1000"/>
                                  </p:stCondLst>
                                  <p:childTnLst>
                                    <p:set>
                                      <p:cBhvr>
                                        <p:cTn id="1627" dur="1" fill="hold">
                                          <p:stCondLst>
                                            <p:cond delay="0"/>
                                          </p:stCondLst>
                                        </p:cTn>
                                        <p:tgtEl>
                                          <p:spTgt spid="292"/>
                                        </p:tgtEl>
                                        <p:attrNameLst>
                                          <p:attrName>style.visibility</p:attrName>
                                        </p:attrNameLst>
                                      </p:cBhvr>
                                      <p:to>
                                        <p:strVal val="hidden"/>
                                      </p:to>
                                    </p:set>
                                  </p:childTnLst>
                                </p:cTn>
                              </p:par>
                            </p:childTnLst>
                          </p:cTn>
                        </p:par>
                        <p:par>
                          <p:cTn id="1628" fill="hold">
                            <p:stCondLst>
                              <p:cond delay="267200"/>
                            </p:stCondLst>
                            <p:childTnLst>
                              <p:par>
                                <p:cTn id="1629" presetID="1" presetClass="entr" presetSubtype="0" fill="hold" grpId="0" nodeType="afterEffect">
                                  <p:stCondLst>
                                    <p:cond delay="0"/>
                                  </p:stCondLst>
                                  <p:childTnLst>
                                    <p:set>
                                      <p:cBhvr>
                                        <p:cTn id="1630" dur="1" fill="hold">
                                          <p:stCondLst>
                                            <p:cond delay="0"/>
                                          </p:stCondLst>
                                        </p:cTn>
                                        <p:tgtEl>
                                          <p:spTgt spid="293"/>
                                        </p:tgtEl>
                                        <p:attrNameLst>
                                          <p:attrName>style.visibility</p:attrName>
                                        </p:attrNameLst>
                                      </p:cBhvr>
                                      <p:to>
                                        <p:strVal val="visible"/>
                                      </p:to>
                                    </p:set>
                                  </p:childTnLst>
                                </p:cTn>
                              </p:par>
                            </p:childTnLst>
                          </p:cTn>
                        </p:par>
                        <p:par>
                          <p:cTn id="1631" fill="hold">
                            <p:stCondLst>
                              <p:cond delay="267200"/>
                            </p:stCondLst>
                            <p:childTnLst>
                              <p:par>
                                <p:cTn id="1632" presetID="1" presetClass="exit" presetSubtype="0" fill="hold" grpId="1" nodeType="afterEffect">
                                  <p:stCondLst>
                                    <p:cond delay="1000"/>
                                  </p:stCondLst>
                                  <p:childTnLst>
                                    <p:set>
                                      <p:cBhvr>
                                        <p:cTn id="1633" dur="1" fill="hold">
                                          <p:stCondLst>
                                            <p:cond delay="0"/>
                                          </p:stCondLst>
                                        </p:cTn>
                                        <p:tgtEl>
                                          <p:spTgt spid="293"/>
                                        </p:tgtEl>
                                        <p:attrNameLst>
                                          <p:attrName>style.visibility</p:attrName>
                                        </p:attrNameLst>
                                      </p:cBhvr>
                                      <p:to>
                                        <p:strVal val="hidden"/>
                                      </p:to>
                                    </p:set>
                                  </p:childTnLst>
                                </p:cTn>
                              </p:par>
                            </p:childTnLst>
                          </p:cTn>
                        </p:par>
                        <p:par>
                          <p:cTn id="1634" fill="hold">
                            <p:stCondLst>
                              <p:cond delay="268200"/>
                            </p:stCondLst>
                            <p:childTnLst>
                              <p:par>
                                <p:cTn id="1635" presetID="1" presetClass="entr" presetSubtype="0" fill="hold" grpId="0" nodeType="afterEffect">
                                  <p:stCondLst>
                                    <p:cond delay="0"/>
                                  </p:stCondLst>
                                  <p:childTnLst>
                                    <p:set>
                                      <p:cBhvr>
                                        <p:cTn id="1636" dur="1" fill="hold">
                                          <p:stCondLst>
                                            <p:cond delay="0"/>
                                          </p:stCondLst>
                                        </p:cTn>
                                        <p:tgtEl>
                                          <p:spTgt spid="294"/>
                                        </p:tgtEl>
                                        <p:attrNameLst>
                                          <p:attrName>style.visibility</p:attrName>
                                        </p:attrNameLst>
                                      </p:cBhvr>
                                      <p:to>
                                        <p:strVal val="visible"/>
                                      </p:to>
                                    </p:set>
                                  </p:childTnLst>
                                </p:cTn>
                              </p:par>
                            </p:childTnLst>
                          </p:cTn>
                        </p:par>
                        <p:par>
                          <p:cTn id="1637" fill="hold">
                            <p:stCondLst>
                              <p:cond delay="268200"/>
                            </p:stCondLst>
                            <p:childTnLst>
                              <p:par>
                                <p:cTn id="1638" presetID="1" presetClass="exit" presetSubtype="0" fill="hold" grpId="1" nodeType="afterEffect">
                                  <p:stCondLst>
                                    <p:cond delay="1000"/>
                                  </p:stCondLst>
                                  <p:childTnLst>
                                    <p:set>
                                      <p:cBhvr>
                                        <p:cTn id="1639" dur="1" fill="hold">
                                          <p:stCondLst>
                                            <p:cond delay="0"/>
                                          </p:stCondLst>
                                        </p:cTn>
                                        <p:tgtEl>
                                          <p:spTgt spid="294"/>
                                        </p:tgtEl>
                                        <p:attrNameLst>
                                          <p:attrName>style.visibility</p:attrName>
                                        </p:attrNameLst>
                                      </p:cBhvr>
                                      <p:to>
                                        <p:strVal val="hidden"/>
                                      </p:to>
                                    </p:set>
                                  </p:childTnLst>
                                </p:cTn>
                              </p:par>
                            </p:childTnLst>
                          </p:cTn>
                        </p:par>
                        <p:par>
                          <p:cTn id="1640" fill="hold">
                            <p:stCondLst>
                              <p:cond delay="269200"/>
                            </p:stCondLst>
                            <p:childTnLst>
                              <p:par>
                                <p:cTn id="1641" presetID="1" presetClass="entr" presetSubtype="0" fill="hold" grpId="0" nodeType="afterEffect">
                                  <p:stCondLst>
                                    <p:cond delay="0"/>
                                  </p:stCondLst>
                                  <p:childTnLst>
                                    <p:set>
                                      <p:cBhvr>
                                        <p:cTn id="1642" dur="1" fill="hold">
                                          <p:stCondLst>
                                            <p:cond delay="0"/>
                                          </p:stCondLst>
                                        </p:cTn>
                                        <p:tgtEl>
                                          <p:spTgt spid="295"/>
                                        </p:tgtEl>
                                        <p:attrNameLst>
                                          <p:attrName>style.visibility</p:attrName>
                                        </p:attrNameLst>
                                      </p:cBhvr>
                                      <p:to>
                                        <p:strVal val="visible"/>
                                      </p:to>
                                    </p:set>
                                  </p:childTnLst>
                                </p:cTn>
                              </p:par>
                            </p:childTnLst>
                          </p:cTn>
                        </p:par>
                        <p:par>
                          <p:cTn id="1643" fill="hold">
                            <p:stCondLst>
                              <p:cond delay="269200"/>
                            </p:stCondLst>
                            <p:childTnLst>
                              <p:par>
                                <p:cTn id="1644" presetID="1" presetClass="exit" presetSubtype="0" fill="hold" grpId="1" nodeType="afterEffect">
                                  <p:stCondLst>
                                    <p:cond delay="1000"/>
                                  </p:stCondLst>
                                  <p:childTnLst>
                                    <p:set>
                                      <p:cBhvr>
                                        <p:cTn id="1645" dur="1" fill="hold">
                                          <p:stCondLst>
                                            <p:cond delay="0"/>
                                          </p:stCondLst>
                                        </p:cTn>
                                        <p:tgtEl>
                                          <p:spTgt spid="295"/>
                                        </p:tgtEl>
                                        <p:attrNameLst>
                                          <p:attrName>style.visibility</p:attrName>
                                        </p:attrNameLst>
                                      </p:cBhvr>
                                      <p:to>
                                        <p:strVal val="hidden"/>
                                      </p:to>
                                    </p:set>
                                  </p:childTnLst>
                                </p:cTn>
                              </p:par>
                            </p:childTnLst>
                          </p:cTn>
                        </p:par>
                        <p:par>
                          <p:cTn id="1646" fill="hold">
                            <p:stCondLst>
                              <p:cond delay="270200"/>
                            </p:stCondLst>
                            <p:childTnLst>
                              <p:par>
                                <p:cTn id="1647" presetID="1" presetClass="entr" presetSubtype="0" fill="hold" grpId="0" nodeType="afterEffect">
                                  <p:stCondLst>
                                    <p:cond delay="0"/>
                                  </p:stCondLst>
                                  <p:childTnLst>
                                    <p:set>
                                      <p:cBhvr>
                                        <p:cTn id="1648" dur="1" fill="hold">
                                          <p:stCondLst>
                                            <p:cond delay="0"/>
                                          </p:stCondLst>
                                        </p:cTn>
                                        <p:tgtEl>
                                          <p:spTgt spid="296"/>
                                        </p:tgtEl>
                                        <p:attrNameLst>
                                          <p:attrName>style.visibility</p:attrName>
                                        </p:attrNameLst>
                                      </p:cBhvr>
                                      <p:to>
                                        <p:strVal val="visible"/>
                                      </p:to>
                                    </p:set>
                                  </p:childTnLst>
                                </p:cTn>
                              </p:par>
                            </p:childTnLst>
                          </p:cTn>
                        </p:par>
                        <p:par>
                          <p:cTn id="1649" fill="hold">
                            <p:stCondLst>
                              <p:cond delay="270200"/>
                            </p:stCondLst>
                            <p:childTnLst>
                              <p:par>
                                <p:cTn id="1650" presetID="1" presetClass="exit" presetSubtype="0" fill="hold" grpId="1" nodeType="afterEffect">
                                  <p:stCondLst>
                                    <p:cond delay="1000"/>
                                  </p:stCondLst>
                                  <p:childTnLst>
                                    <p:set>
                                      <p:cBhvr>
                                        <p:cTn id="1651" dur="1" fill="hold">
                                          <p:stCondLst>
                                            <p:cond delay="0"/>
                                          </p:stCondLst>
                                        </p:cTn>
                                        <p:tgtEl>
                                          <p:spTgt spid="296"/>
                                        </p:tgtEl>
                                        <p:attrNameLst>
                                          <p:attrName>style.visibility</p:attrName>
                                        </p:attrNameLst>
                                      </p:cBhvr>
                                      <p:to>
                                        <p:strVal val="hidden"/>
                                      </p:to>
                                    </p:set>
                                  </p:childTnLst>
                                </p:cTn>
                              </p:par>
                            </p:childTnLst>
                          </p:cTn>
                        </p:par>
                        <p:par>
                          <p:cTn id="1652" fill="hold">
                            <p:stCondLst>
                              <p:cond delay="271200"/>
                            </p:stCondLst>
                            <p:childTnLst>
                              <p:par>
                                <p:cTn id="1653" presetID="1" presetClass="entr" presetSubtype="0" fill="hold" grpId="0" nodeType="afterEffect">
                                  <p:stCondLst>
                                    <p:cond delay="0"/>
                                  </p:stCondLst>
                                  <p:childTnLst>
                                    <p:set>
                                      <p:cBhvr>
                                        <p:cTn id="1654" dur="1" fill="hold">
                                          <p:stCondLst>
                                            <p:cond delay="0"/>
                                          </p:stCondLst>
                                        </p:cTn>
                                        <p:tgtEl>
                                          <p:spTgt spid="307"/>
                                        </p:tgtEl>
                                        <p:attrNameLst>
                                          <p:attrName>style.visibility</p:attrName>
                                        </p:attrNameLst>
                                      </p:cBhvr>
                                      <p:to>
                                        <p:strVal val="visible"/>
                                      </p:to>
                                    </p:set>
                                  </p:childTnLst>
                                </p:cTn>
                              </p:par>
                            </p:childTnLst>
                          </p:cTn>
                        </p:par>
                        <p:par>
                          <p:cTn id="1655" fill="hold">
                            <p:stCondLst>
                              <p:cond delay="271200"/>
                            </p:stCondLst>
                            <p:childTnLst>
                              <p:par>
                                <p:cTn id="1656" presetID="1" presetClass="exit" presetSubtype="0" fill="hold" grpId="1" nodeType="afterEffect">
                                  <p:stCondLst>
                                    <p:cond delay="1000"/>
                                  </p:stCondLst>
                                  <p:childTnLst>
                                    <p:set>
                                      <p:cBhvr>
                                        <p:cTn id="1657" dur="1" fill="hold">
                                          <p:stCondLst>
                                            <p:cond delay="0"/>
                                          </p:stCondLst>
                                        </p:cTn>
                                        <p:tgtEl>
                                          <p:spTgt spid="307"/>
                                        </p:tgtEl>
                                        <p:attrNameLst>
                                          <p:attrName>style.visibility</p:attrName>
                                        </p:attrNameLst>
                                      </p:cBhvr>
                                      <p:to>
                                        <p:strVal val="hidden"/>
                                      </p:to>
                                    </p:set>
                                  </p:childTnLst>
                                </p:cTn>
                              </p:par>
                            </p:childTnLst>
                          </p:cTn>
                        </p:par>
                        <p:par>
                          <p:cTn id="1658" fill="hold">
                            <p:stCondLst>
                              <p:cond delay="272200"/>
                            </p:stCondLst>
                            <p:childTnLst>
                              <p:par>
                                <p:cTn id="1659" presetID="1" presetClass="entr" presetSubtype="0" fill="hold" grpId="0" nodeType="afterEffect">
                                  <p:stCondLst>
                                    <p:cond delay="0"/>
                                  </p:stCondLst>
                                  <p:childTnLst>
                                    <p:set>
                                      <p:cBhvr>
                                        <p:cTn id="1660" dur="1" fill="hold">
                                          <p:stCondLst>
                                            <p:cond delay="0"/>
                                          </p:stCondLst>
                                        </p:cTn>
                                        <p:tgtEl>
                                          <p:spTgt spid="298"/>
                                        </p:tgtEl>
                                        <p:attrNameLst>
                                          <p:attrName>style.visibility</p:attrName>
                                        </p:attrNameLst>
                                      </p:cBhvr>
                                      <p:to>
                                        <p:strVal val="visible"/>
                                      </p:to>
                                    </p:set>
                                  </p:childTnLst>
                                </p:cTn>
                              </p:par>
                            </p:childTnLst>
                          </p:cTn>
                        </p:par>
                        <p:par>
                          <p:cTn id="1661" fill="hold">
                            <p:stCondLst>
                              <p:cond delay="272200"/>
                            </p:stCondLst>
                            <p:childTnLst>
                              <p:par>
                                <p:cTn id="1662" presetID="1" presetClass="exit" presetSubtype="0" fill="hold" grpId="1" nodeType="afterEffect">
                                  <p:stCondLst>
                                    <p:cond delay="1000"/>
                                  </p:stCondLst>
                                  <p:childTnLst>
                                    <p:set>
                                      <p:cBhvr>
                                        <p:cTn id="1663" dur="1" fill="hold">
                                          <p:stCondLst>
                                            <p:cond delay="0"/>
                                          </p:stCondLst>
                                        </p:cTn>
                                        <p:tgtEl>
                                          <p:spTgt spid="298"/>
                                        </p:tgtEl>
                                        <p:attrNameLst>
                                          <p:attrName>style.visibility</p:attrName>
                                        </p:attrNameLst>
                                      </p:cBhvr>
                                      <p:to>
                                        <p:strVal val="hidden"/>
                                      </p:to>
                                    </p:set>
                                  </p:childTnLst>
                                </p:cTn>
                              </p:par>
                            </p:childTnLst>
                          </p:cTn>
                        </p:par>
                        <p:par>
                          <p:cTn id="1664" fill="hold">
                            <p:stCondLst>
                              <p:cond delay="273200"/>
                            </p:stCondLst>
                            <p:childTnLst>
                              <p:par>
                                <p:cTn id="1665" presetID="1" presetClass="entr" presetSubtype="0" fill="hold" grpId="0" nodeType="afterEffect">
                                  <p:stCondLst>
                                    <p:cond delay="0"/>
                                  </p:stCondLst>
                                  <p:childTnLst>
                                    <p:set>
                                      <p:cBhvr>
                                        <p:cTn id="1666" dur="1" fill="hold">
                                          <p:stCondLst>
                                            <p:cond delay="0"/>
                                          </p:stCondLst>
                                        </p:cTn>
                                        <p:tgtEl>
                                          <p:spTgt spid="299"/>
                                        </p:tgtEl>
                                        <p:attrNameLst>
                                          <p:attrName>style.visibility</p:attrName>
                                        </p:attrNameLst>
                                      </p:cBhvr>
                                      <p:to>
                                        <p:strVal val="visible"/>
                                      </p:to>
                                    </p:set>
                                  </p:childTnLst>
                                </p:cTn>
                              </p:par>
                            </p:childTnLst>
                          </p:cTn>
                        </p:par>
                        <p:par>
                          <p:cTn id="1667" fill="hold">
                            <p:stCondLst>
                              <p:cond delay="273200"/>
                            </p:stCondLst>
                            <p:childTnLst>
                              <p:par>
                                <p:cTn id="1668" presetID="1" presetClass="exit" presetSubtype="0" fill="hold" grpId="1" nodeType="afterEffect">
                                  <p:stCondLst>
                                    <p:cond delay="1000"/>
                                  </p:stCondLst>
                                  <p:childTnLst>
                                    <p:set>
                                      <p:cBhvr>
                                        <p:cTn id="1669" dur="1" fill="hold">
                                          <p:stCondLst>
                                            <p:cond delay="0"/>
                                          </p:stCondLst>
                                        </p:cTn>
                                        <p:tgtEl>
                                          <p:spTgt spid="299"/>
                                        </p:tgtEl>
                                        <p:attrNameLst>
                                          <p:attrName>style.visibility</p:attrName>
                                        </p:attrNameLst>
                                      </p:cBhvr>
                                      <p:to>
                                        <p:strVal val="hidden"/>
                                      </p:to>
                                    </p:set>
                                  </p:childTnLst>
                                </p:cTn>
                              </p:par>
                            </p:childTnLst>
                          </p:cTn>
                        </p:par>
                        <p:par>
                          <p:cTn id="1670" fill="hold">
                            <p:stCondLst>
                              <p:cond delay="274200"/>
                            </p:stCondLst>
                            <p:childTnLst>
                              <p:par>
                                <p:cTn id="1671" presetID="1" presetClass="entr" presetSubtype="0" fill="hold" grpId="0" nodeType="afterEffect">
                                  <p:stCondLst>
                                    <p:cond delay="0"/>
                                  </p:stCondLst>
                                  <p:childTnLst>
                                    <p:set>
                                      <p:cBhvr>
                                        <p:cTn id="1672" dur="1" fill="hold">
                                          <p:stCondLst>
                                            <p:cond delay="0"/>
                                          </p:stCondLst>
                                        </p:cTn>
                                        <p:tgtEl>
                                          <p:spTgt spid="300"/>
                                        </p:tgtEl>
                                        <p:attrNameLst>
                                          <p:attrName>style.visibility</p:attrName>
                                        </p:attrNameLst>
                                      </p:cBhvr>
                                      <p:to>
                                        <p:strVal val="visible"/>
                                      </p:to>
                                    </p:set>
                                  </p:childTnLst>
                                </p:cTn>
                              </p:par>
                            </p:childTnLst>
                          </p:cTn>
                        </p:par>
                        <p:par>
                          <p:cTn id="1673" fill="hold">
                            <p:stCondLst>
                              <p:cond delay="274200"/>
                            </p:stCondLst>
                            <p:childTnLst>
                              <p:par>
                                <p:cTn id="1674" presetID="1" presetClass="exit" presetSubtype="0" fill="hold" grpId="1" nodeType="afterEffect">
                                  <p:stCondLst>
                                    <p:cond delay="1000"/>
                                  </p:stCondLst>
                                  <p:childTnLst>
                                    <p:set>
                                      <p:cBhvr>
                                        <p:cTn id="1675" dur="1" fill="hold">
                                          <p:stCondLst>
                                            <p:cond delay="0"/>
                                          </p:stCondLst>
                                        </p:cTn>
                                        <p:tgtEl>
                                          <p:spTgt spid="300"/>
                                        </p:tgtEl>
                                        <p:attrNameLst>
                                          <p:attrName>style.visibility</p:attrName>
                                        </p:attrNameLst>
                                      </p:cBhvr>
                                      <p:to>
                                        <p:strVal val="hidden"/>
                                      </p:to>
                                    </p:set>
                                  </p:childTnLst>
                                </p:cTn>
                              </p:par>
                            </p:childTnLst>
                          </p:cTn>
                        </p:par>
                        <p:par>
                          <p:cTn id="1676" fill="hold">
                            <p:stCondLst>
                              <p:cond delay="275200"/>
                            </p:stCondLst>
                            <p:childTnLst>
                              <p:par>
                                <p:cTn id="1677" presetID="1" presetClass="entr" presetSubtype="0" fill="hold" grpId="0" nodeType="afterEffect">
                                  <p:stCondLst>
                                    <p:cond delay="0"/>
                                  </p:stCondLst>
                                  <p:childTnLst>
                                    <p:set>
                                      <p:cBhvr>
                                        <p:cTn id="1678" dur="1" fill="hold">
                                          <p:stCondLst>
                                            <p:cond delay="0"/>
                                          </p:stCondLst>
                                        </p:cTn>
                                        <p:tgtEl>
                                          <p:spTgt spid="301"/>
                                        </p:tgtEl>
                                        <p:attrNameLst>
                                          <p:attrName>style.visibility</p:attrName>
                                        </p:attrNameLst>
                                      </p:cBhvr>
                                      <p:to>
                                        <p:strVal val="visible"/>
                                      </p:to>
                                    </p:set>
                                  </p:childTnLst>
                                </p:cTn>
                              </p:par>
                            </p:childTnLst>
                          </p:cTn>
                        </p:par>
                        <p:par>
                          <p:cTn id="1679" fill="hold">
                            <p:stCondLst>
                              <p:cond delay="275200"/>
                            </p:stCondLst>
                            <p:childTnLst>
                              <p:par>
                                <p:cTn id="1680" presetID="1" presetClass="exit" presetSubtype="0" fill="hold" grpId="1" nodeType="afterEffect">
                                  <p:stCondLst>
                                    <p:cond delay="1000"/>
                                  </p:stCondLst>
                                  <p:childTnLst>
                                    <p:set>
                                      <p:cBhvr>
                                        <p:cTn id="1681" dur="1" fill="hold">
                                          <p:stCondLst>
                                            <p:cond delay="0"/>
                                          </p:stCondLst>
                                        </p:cTn>
                                        <p:tgtEl>
                                          <p:spTgt spid="301"/>
                                        </p:tgtEl>
                                        <p:attrNameLst>
                                          <p:attrName>style.visibility</p:attrName>
                                        </p:attrNameLst>
                                      </p:cBhvr>
                                      <p:to>
                                        <p:strVal val="hidden"/>
                                      </p:to>
                                    </p:set>
                                  </p:childTnLst>
                                </p:cTn>
                              </p:par>
                            </p:childTnLst>
                          </p:cTn>
                        </p:par>
                        <p:par>
                          <p:cTn id="1682" fill="hold">
                            <p:stCondLst>
                              <p:cond delay="276200"/>
                            </p:stCondLst>
                            <p:childTnLst>
                              <p:par>
                                <p:cTn id="1683" presetID="1" presetClass="entr" presetSubtype="0" fill="hold" grpId="0" nodeType="afterEffect">
                                  <p:stCondLst>
                                    <p:cond delay="0"/>
                                  </p:stCondLst>
                                  <p:childTnLst>
                                    <p:set>
                                      <p:cBhvr>
                                        <p:cTn id="1684" dur="1" fill="hold">
                                          <p:stCondLst>
                                            <p:cond delay="0"/>
                                          </p:stCondLst>
                                        </p:cTn>
                                        <p:tgtEl>
                                          <p:spTgt spid="302"/>
                                        </p:tgtEl>
                                        <p:attrNameLst>
                                          <p:attrName>style.visibility</p:attrName>
                                        </p:attrNameLst>
                                      </p:cBhvr>
                                      <p:to>
                                        <p:strVal val="visible"/>
                                      </p:to>
                                    </p:set>
                                  </p:childTnLst>
                                </p:cTn>
                              </p:par>
                            </p:childTnLst>
                          </p:cTn>
                        </p:par>
                        <p:par>
                          <p:cTn id="1685" fill="hold">
                            <p:stCondLst>
                              <p:cond delay="276200"/>
                            </p:stCondLst>
                            <p:childTnLst>
                              <p:par>
                                <p:cTn id="1686" presetID="1" presetClass="exit" presetSubtype="0" fill="hold" grpId="1" nodeType="afterEffect">
                                  <p:stCondLst>
                                    <p:cond delay="1000"/>
                                  </p:stCondLst>
                                  <p:childTnLst>
                                    <p:set>
                                      <p:cBhvr>
                                        <p:cTn id="1687" dur="1" fill="hold">
                                          <p:stCondLst>
                                            <p:cond delay="0"/>
                                          </p:stCondLst>
                                        </p:cTn>
                                        <p:tgtEl>
                                          <p:spTgt spid="302"/>
                                        </p:tgtEl>
                                        <p:attrNameLst>
                                          <p:attrName>style.visibility</p:attrName>
                                        </p:attrNameLst>
                                      </p:cBhvr>
                                      <p:to>
                                        <p:strVal val="hidden"/>
                                      </p:to>
                                    </p:set>
                                  </p:childTnLst>
                                </p:cTn>
                              </p:par>
                            </p:childTnLst>
                          </p:cTn>
                        </p:par>
                        <p:par>
                          <p:cTn id="1688" fill="hold">
                            <p:stCondLst>
                              <p:cond delay="277200"/>
                            </p:stCondLst>
                            <p:childTnLst>
                              <p:par>
                                <p:cTn id="1689" presetID="1" presetClass="entr" presetSubtype="0" fill="hold" grpId="0" nodeType="afterEffect">
                                  <p:stCondLst>
                                    <p:cond delay="0"/>
                                  </p:stCondLst>
                                  <p:childTnLst>
                                    <p:set>
                                      <p:cBhvr>
                                        <p:cTn id="1690" dur="1" fill="hold">
                                          <p:stCondLst>
                                            <p:cond delay="0"/>
                                          </p:stCondLst>
                                        </p:cTn>
                                        <p:tgtEl>
                                          <p:spTgt spid="303"/>
                                        </p:tgtEl>
                                        <p:attrNameLst>
                                          <p:attrName>style.visibility</p:attrName>
                                        </p:attrNameLst>
                                      </p:cBhvr>
                                      <p:to>
                                        <p:strVal val="visible"/>
                                      </p:to>
                                    </p:set>
                                  </p:childTnLst>
                                </p:cTn>
                              </p:par>
                            </p:childTnLst>
                          </p:cTn>
                        </p:par>
                        <p:par>
                          <p:cTn id="1691" fill="hold">
                            <p:stCondLst>
                              <p:cond delay="277200"/>
                            </p:stCondLst>
                            <p:childTnLst>
                              <p:par>
                                <p:cTn id="1692" presetID="1" presetClass="exit" presetSubtype="0" fill="hold" grpId="1" nodeType="afterEffect">
                                  <p:stCondLst>
                                    <p:cond delay="1000"/>
                                  </p:stCondLst>
                                  <p:childTnLst>
                                    <p:set>
                                      <p:cBhvr>
                                        <p:cTn id="1693" dur="1" fill="hold">
                                          <p:stCondLst>
                                            <p:cond delay="0"/>
                                          </p:stCondLst>
                                        </p:cTn>
                                        <p:tgtEl>
                                          <p:spTgt spid="303"/>
                                        </p:tgtEl>
                                        <p:attrNameLst>
                                          <p:attrName>style.visibility</p:attrName>
                                        </p:attrNameLst>
                                      </p:cBhvr>
                                      <p:to>
                                        <p:strVal val="hidden"/>
                                      </p:to>
                                    </p:set>
                                  </p:childTnLst>
                                </p:cTn>
                              </p:par>
                            </p:childTnLst>
                          </p:cTn>
                        </p:par>
                        <p:par>
                          <p:cTn id="1694" fill="hold">
                            <p:stCondLst>
                              <p:cond delay="278200"/>
                            </p:stCondLst>
                            <p:childTnLst>
                              <p:par>
                                <p:cTn id="1695" presetID="1" presetClass="entr" presetSubtype="0" fill="hold" grpId="0" nodeType="afterEffect">
                                  <p:stCondLst>
                                    <p:cond delay="0"/>
                                  </p:stCondLst>
                                  <p:childTnLst>
                                    <p:set>
                                      <p:cBhvr>
                                        <p:cTn id="1696" dur="1" fill="hold">
                                          <p:stCondLst>
                                            <p:cond delay="0"/>
                                          </p:stCondLst>
                                        </p:cTn>
                                        <p:tgtEl>
                                          <p:spTgt spid="304"/>
                                        </p:tgtEl>
                                        <p:attrNameLst>
                                          <p:attrName>style.visibility</p:attrName>
                                        </p:attrNameLst>
                                      </p:cBhvr>
                                      <p:to>
                                        <p:strVal val="visible"/>
                                      </p:to>
                                    </p:set>
                                  </p:childTnLst>
                                </p:cTn>
                              </p:par>
                            </p:childTnLst>
                          </p:cTn>
                        </p:par>
                        <p:par>
                          <p:cTn id="1697" fill="hold">
                            <p:stCondLst>
                              <p:cond delay="278200"/>
                            </p:stCondLst>
                            <p:childTnLst>
                              <p:par>
                                <p:cTn id="1698" presetID="1" presetClass="exit" presetSubtype="0" fill="hold" grpId="1" nodeType="afterEffect">
                                  <p:stCondLst>
                                    <p:cond delay="1000"/>
                                  </p:stCondLst>
                                  <p:childTnLst>
                                    <p:set>
                                      <p:cBhvr>
                                        <p:cTn id="1699" dur="1" fill="hold">
                                          <p:stCondLst>
                                            <p:cond delay="0"/>
                                          </p:stCondLst>
                                        </p:cTn>
                                        <p:tgtEl>
                                          <p:spTgt spid="304"/>
                                        </p:tgtEl>
                                        <p:attrNameLst>
                                          <p:attrName>style.visibility</p:attrName>
                                        </p:attrNameLst>
                                      </p:cBhvr>
                                      <p:to>
                                        <p:strVal val="hidden"/>
                                      </p:to>
                                    </p:set>
                                  </p:childTnLst>
                                </p:cTn>
                              </p:par>
                            </p:childTnLst>
                          </p:cTn>
                        </p:par>
                        <p:par>
                          <p:cTn id="1700" fill="hold">
                            <p:stCondLst>
                              <p:cond delay="279200"/>
                            </p:stCondLst>
                            <p:childTnLst>
                              <p:par>
                                <p:cTn id="1701" presetID="1" presetClass="entr" presetSubtype="0" fill="hold" grpId="0" nodeType="afterEffect">
                                  <p:stCondLst>
                                    <p:cond delay="0"/>
                                  </p:stCondLst>
                                  <p:childTnLst>
                                    <p:set>
                                      <p:cBhvr>
                                        <p:cTn id="1702" dur="1" fill="hold">
                                          <p:stCondLst>
                                            <p:cond delay="0"/>
                                          </p:stCondLst>
                                        </p:cTn>
                                        <p:tgtEl>
                                          <p:spTgt spid="305"/>
                                        </p:tgtEl>
                                        <p:attrNameLst>
                                          <p:attrName>style.visibility</p:attrName>
                                        </p:attrNameLst>
                                      </p:cBhvr>
                                      <p:to>
                                        <p:strVal val="visible"/>
                                      </p:to>
                                    </p:set>
                                  </p:childTnLst>
                                </p:cTn>
                              </p:par>
                            </p:childTnLst>
                          </p:cTn>
                        </p:par>
                        <p:par>
                          <p:cTn id="1703" fill="hold">
                            <p:stCondLst>
                              <p:cond delay="279200"/>
                            </p:stCondLst>
                            <p:childTnLst>
                              <p:par>
                                <p:cTn id="1704" presetID="1" presetClass="exit" presetSubtype="0" fill="hold" grpId="1" nodeType="afterEffect">
                                  <p:stCondLst>
                                    <p:cond delay="1000"/>
                                  </p:stCondLst>
                                  <p:childTnLst>
                                    <p:set>
                                      <p:cBhvr>
                                        <p:cTn id="1705" dur="1" fill="hold">
                                          <p:stCondLst>
                                            <p:cond delay="0"/>
                                          </p:stCondLst>
                                        </p:cTn>
                                        <p:tgtEl>
                                          <p:spTgt spid="305"/>
                                        </p:tgtEl>
                                        <p:attrNameLst>
                                          <p:attrName>style.visibility</p:attrName>
                                        </p:attrNameLst>
                                      </p:cBhvr>
                                      <p:to>
                                        <p:strVal val="hidden"/>
                                      </p:to>
                                    </p:set>
                                  </p:childTnLst>
                                </p:cTn>
                              </p:par>
                            </p:childTnLst>
                          </p:cTn>
                        </p:par>
                        <p:par>
                          <p:cTn id="1706" fill="hold">
                            <p:stCondLst>
                              <p:cond delay="280200"/>
                            </p:stCondLst>
                            <p:childTnLst>
                              <p:par>
                                <p:cTn id="1707" presetID="1" presetClass="entr" presetSubtype="0" fill="hold" grpId="0" nodeType="afterEffect">
                                  <p:stCondLst>
                                    <p:cond delay="0"/>
                                  </p:stCondLst>
                                  <p:childTnLst>
                                    <p:set>
                                      <p:cBhvr>
                                        <p:cTn id="1708" dur="1" fill="hold">
                                          <p:stCondLst>
                                            <p:cond delay="0"/>
                                          </p:stCondLst>
                                        </p:cTn>
                                        <p:tgtEl>
                                          <p:spTgt spid="306"/>
                                        </p:tgtEl>
                                        <p:attrNameLst>
                                          <p:attrName>style.visibility</p:attrName>
                                        </p:attrNameLst>
                                      </p:cBhvr>
                                      <p:to>
                                        <p:strVal val="visible"/>
                                      </p:to>
                                    </p:set>
                                  </p:childTnLst>
                                </p:cTn>
                              </p:par>
                            </p:childTnLst>
                          </p:cTn>
                        </p:par>
                        <p:par>
                          <p:cTn id="1709" fill="hold">
                            <p:stCondLst>
                              <p:cond delay="280200"/>
                            </p:stCondLst>
                            <p:childTnLst>
                              <p:par>
                                <p:cTn id="1710" presetID="1" presetClass="exit" presetSubtype="0" fill="hold" grpId="1" nodeType="afterEffect">
                                  <p:stCondLst>
                                    <p:cond delay="1000"/>
                                  </p:stCondLst>
                                  <p:childTnLst>
                                    <p:set>
                                      <p:cBhvr>
                                        <p:cTn id="1711" dur="1" fill="hold">
                                          <p:stCondLst>
                                            <p:cond delay="0"/>
                                          </p:stCondLst>
                                        </p:cTn>
                                        <p:tgtEl>
                                          <p:spTgt spid="306"/>
                                        </p:tgtEl>
                                        <p:attrNameLst>
                                          <p:attrName>style.visibility</p:attrName>
                                        </p:attrNameLst>
                                      </p:cBhvr>
                                      <p:to>
                                        <p:strVal val="hidden"/>
                                      </p:to>
                                    </p:set>
                                  </p:childTnLst>
                                </p:cTn>
                              </p:par>
                            </p:childTnLst>
                          </p:cTn>
                        </p:par>
                        <p:par>
                          <p:cTn id="1712" fill="hold">
                            <p:stCondLst>
                              <p:cond delay="281200"/>
                            </p:stCondLst>
                            <p:childTnLst>
                              <p:par>
                                <p:cTn id="1713" presetID="1" presetClass="entr" presetSubtype="0" fill="hold" grpId="0" nodeType="afterEffect">
                                  <p:stCondLst>
                                    <p:cond delay="0"/>
                                  </p:stCondLst>
                                  <p:childTnLst>
                                    <p:set>
                                      <p:cBhvr>
                                        <p:cTn id="1714" dur="1" fill="hold">
                                          <p:stCondLst>
                                            <p:cond delay="0"/>
                                          </p:stCondLst>
                                        </p:cTn>
                                        <p:tgtEl>
                                          <p:spTgt spid="317"/>
                                        </p:tgtEl>
                                        <p:attrNameLst>
                                          <p:attrName>style.visibility</p:attrName>
                                        </p:attrNameLst>
                                      </p:cBhvr>
                                      <p:to>
                                        <p:strVal val="visible"/>
                                      </p:to>
                                    </p:set>
                                  </p:childTnLst>
                                </p:cTn>
                              </p:par>
                            </p:childTnLst>
                          </p:cTn>
                        </p:par>
                        <p:par>
                          <p:cTn id="1715" fill="hold">
                            <p:stCondLst>
                              <p:cond delay="281200"/>
                            </p:stCondLst>
                            <p:childTnLst>
                              <p:par>
                                <p:cTn id="1716" presetID="1" presetClass="exit" presetSubtype="0" fill="hold" grpId="1" nodeType="afterEffect">
                                  <p:stCondLst>
                                    <p:cond delay="1000"/>
                                  </p:stCondLst>
                                  <p:childTnLst>
                                    <p:set>
                                      <p:cBhvr>
                                        <p:cTn id="1717" dur="1" fill="hold">
                                          <p:stCondLst>
                                            <p:cond delay="0"/>
                                          </p:stCondLst>
                                        </p:cTn>
                                        <p:tgtEl>
                                          <p:spTgt spid="317"/>
                                        </p:tgtEl>
                                        <p:attrNameLst>
                                          <p:attrName>style.visibility</p:attrName>
                                        </p:attrNameLst>
                                      </p:cBhvr>
                                      <p:to>
                                        <p:strVal val="hidden"/>
                                      </p:to>
                                    </p:set>
                                  </p:childTnLst>
                                </p:cTn>
                              </p:par>
                            </p:childTnLst>
                          </p:cTn>
                        </p:par>
                        <p:par>
                          <p:cTn id="1718" fill="hold">
                            <p:stCondLst>
                              <p:cond delay="282200"/>
                            </p:stCondLst>
                            <p:childTnLst>
                              <p:par>
                                <p:cTn id="1719" presetID="1" presetClass="entr" presetSubtype="0" fill="hold" grpId="0" nodeType="afterEffect">
                                  <p:stCondLst>
                                    <p:cond delay="0"/>
                                  </p:stCondLst>
                                  <p:childTnLst>
                                    <p:set>
                                      <p:cBhvr>
                                        <p:cTn id="1720" dur="1" fill="hold">
                                          <p:stCondLst>
                                            <p:cond delay="0"/>
                                          </p:stCondLst>
                                        </p:cTn>
                                        <p:tgtEl>
                                          <p:spTgt spid="308"/>
                                        </p:tgtEl>
                                        <p:attrNameLst>
                                          <p:attrName>style.visibility</p:attrName>
                                        </p:attrNameLst>
                                      </p:cBhvr>
                                      <p:to>
                                        <p:strVal val="visible"/>
                                      </p:to>
                                    </p:set>
                                  </p:childTnLst>
                                </p:cTn>
                              </p:par>
                            </p:childTnLst>
                          </p:cTn>
                        </p:par>
                        <p:par>
                          <p:cTn id="1721" fill="hold">
                            <p:stCondLst>
                              <p:cond delay="282200"/>
                            </p:stCondLst>
                            <p:childTnLst>
                              <p:par>
                                <p:cTn id="1722" presetID="1" presetClass="exit" presetSubtype="0" fill="hold" grpId="1" nodeType="afterEffect">
                                  <p:stCondLst>
                                    <p:cond delay="1000"/>
                                  </p:stCondLst>
                                  <p:childTnLst>
                                    <p:set>
                                      <p:cBhvr>
                                        <p:cTn id="1723" dur="1" fill="hold">
                                          <p:stCondLst>
                                            <p:cond delay="0"/>
                                          </p:stCondLst>
                                        </p:cTn>
                                        <p:tgtEl>
                                          <p:spTgt spid="308"/>
                                        </p:tgtEl>
                                        <p:attrNameLst>
                                          <p:attrName>style.visibility</p:attrName>
                                        </p:attrNameLst>
                                      </p:cBhvr>
                                      <p:to>
                                        <p:strVal val="hidden"/>
                                      </p:to>
                                    </p:set>
                                  </p:childTnLst>
                                </p:cTn>
                              </p:par>
                            </p:childTnLst>
                          </p:cTn>
                        </p:par>
                        <p:par>
                          <p:cTn id="1724" fill="hold">
                            <p:stCondLst>
                              <p:cond delay="283200"/>
                            </p:stCondLst>
                            <p:childTnLst>
                              <p:par>
                                <p:cTn id="1725" presetID="1" presetClass="entr" presetSubtype="0" fill="hold" grpId="0" nodeType="afterEffect">
                                  <p:stCondLst>
                                    <p:cond delay="0"/>
                                  </p:stCondLst>
                                  <p:childTnLst>
                                    <p:set>
                                      <p:cBhvr>
                                        <p:cTn id="1726" dur="1" fill="hold">
                                          <p:stCondLst>
                                            <p:cond delay="0"/>
                                          </p:stCondLst>
                                        </p:cTn>
                                        <p:tgtEl>
                                          <p:spTgt spid="309"/>
                                        </p:tgtEl>
                                        <p:attrNameLst>
                                          <p:attrName>style.visibility</p:attrName>
                                        </p:attrNameLst>
                                      </p:cBhvr>
                                      <p:to>
                                        <p:strVal val="visible"/>
                                      </p:to>
                                    </p:set>
                                  </p:childTnLst>
                                </p:cTn>
                              </p:par>
                            </p:childTnLst>
                          </p:cTn>
                        </p:par>
                        <p:par>
                          <p:cTn id="1727" fill="hold">
                            <p:stCondLst>
                              <p:cond delay="283200"/>
                            </p:stCondLst>
                            <p:childTnLst>
                              <p:par>
                                <p:cTn id="1728" presetID="1" presetClass="exit" presetSubtype="0" fill="hold" grpId="1" nodeType="afterEffect">
                                  <p:stCondLst>
                                    <p:cond delay="1000"/>
                                  </p:stCondLst>
                                  <p:childTnLst>
                                    <p:set>
                                      <p:cBhvr>
                                        <p:cTn id="1729" dur="1" fill="hold">
                                          <p:stCondLst>
                                            <p:cond delay="0"/>
                                          </p:stCondLst>
                                        </p:cTn>
                                        <p:tgtEl>
                                          <p:spTgt spid="309"/>
                                        </p:tgtEl>
                                        <p:attrNameLst>
                                          <p:attrName>style.visibility</p:attrName>
                                        </p:attrNameLst>
                                      </p:cBhvr>
                                      <p:to>
                                        <p:strVal val="hidden"/>
                                      </p:to>
                                    </p:set>
                                  </p:childTnLst>
                                </p:cTn>
                              </p:par>
                            </p:childTnLst>
                          </p:cTn>
                        </p:par>
                        <p:par>
                          <p:cTn id="1730" fill="hold">
                            <p:stCondLst>
                              <p:cond delay="284200"/>
                            </p:stCondLst>
                            <p:childTnLst>
                              <p:par>
                                <p:cTn id="1731" presetID="1" presetClass="entr" presetSubtype="0" fill="hold" grpId="0" nodeType="afterEffect">
                                  <p:stCondLst>
                                    <p:cond delay="0"/>
                                  </p:stCondLst>
                                  <p:childTnLst>
                                    <p:set>
                                      <p:cBhvr>
                                        <p:cTn id="1732" dur="1" fill="hold">
                                          <p:stCondLst>
                                            <p:cond delay="0"/>
                                          </p:stCondLst>
                                        </p:cTn>
                                        <p:tgtEl>
                                          <p:spTgt spid="310"/>
                                        </p:tgtEl>
                                        <p:attrNameLst>
                                          <p:attrName>style.visibility</p:attrName>
                                        </p:attrNameLst>
                                      </p:cBhvr>
                                      <p:to>
                                        <p:strVal val="visible"/>
                                      </p:to>
                                    </p:set>
                                  </p:childTnLst>
                                </p:cTn>
                              </p:par>
                            </p:childTnLst>
                          </p:cTn>
                        </p:par>
                        <p:par>
                          <p:cTn id="1733" fill="hold">
                            <p:stCondLst>
                              <p:cond delay="284200"/>
                            </p:stCondLst>
                            <p:childTnLst>
                              <p:par>
                                <p:cTn id="1734" presetID="1" presetClass="exit" presetSubtype="0" fill="hold" grpId="1" nodeType="afterEffect">
                                  <p:stCondLst>
                                    <p:cond delay="1000"/>
                                  </p:stCondLst>
                                  <p:childTnLst>
                                    <p:set>
                                      <p:cBhvr>
                                        <p:cTn id="1735" dur="1" fill="hold">
                                          <p:stCondLst>
                                            <p:cond delay="0"/>
                                          </p:stCondLst>
                                        </p:cTn>
                                        <p:tgtEl>
                                          <p:spTgt spid="310"/>
                                        </p:tgtEl>
                                        <p:attrNameLst>
                                          <p:attrName>style.visibility</p:attrName>
                                        </p:attrNameLst>
                                      </p:cBhvr>
                                      <p:to>
                                        <p:strVal val="hidden"/>
                                      </p:to>
                                    </p:set>
                                  </p:childTnLst>
                                </p:cTn>
                              </p:par>
                            </p:childTnLst>
                          </p:cTn>
                        </p:par>
                        <p:par>
                          <p:cTn id="1736" fill="hold">
                            <p:stCondLst>
                              <p:cond delay="285200"/>
                            </p:stCondLst>
                            <p:childTnLst>
                              <p:par>
                                <p:cTn id="1737" presetID="1" presetClass="entr" presetSubtype="0" fill="hold" grpId="0" nodeType="afterEffect">
                                  <p:stCondLst>
                                    <p:cond delay="0"/>
                                  </p:stCondLst>
                                  <p:childTnLst>
                                    <p:set>
                                      <p:cBhvr>
                                        <p:cTn id="1738" dur="1" fill="hold">
                                          <p:stCondLst>
                                            <p:cond delay="0"/>
                                          </p:stCondLst>
                                        </p:cTn>
                                        <p:tgtEl>
                                          <p:spTgt spid="311"/>
                                        </p:tgtEl>
                                        <p:attrNameLst>
                                          <p:attrName>style.visibility</p:attrName>
                                        </p:attrNameLst>
                                      </p:cBhvr>
                                      <p:to>
                                        <p:strVal val="visible"/>
                                      </p:to>
                                    </p:set>
                                  </p:childTnLst>
                                </p:cTn>
                              </p:par>
                            </p:childTnLst>
                          </p:cTn>
                        </p:par>
                        <p:par>
                          <p:cTn id="1739" fill="hold">
                            <p:stCondLst>
                              <p:cond delay="285200"/>
                            </p:stCondLst>
                            <p:childTnLst>
                              <p:par>
                                <p:cTn id="1740" presetID="1" presetClass="exit" presetSubtype="0" fill="hold" grpId="1" nodeType="afterEffect">
                                  <p:stCondLst>
                                    <p:cond delay="1000"/>
                                  </p:stCondLst>
                                  <p:childTnLst>
                                    <p:set>
                                      <p:cBhvr>
                                        <p:cTn id="1741" dur="1" fill="hold">
                                          <p:stCondLst>
                                            <p:cond delay="0"/>
                                          </p:stCondLst>
                                        </p:cTn>
                                        <p:tgtEl>
                                          <p:spTgt spid="311"/>
                                        </p:tgtEl>
                                        <p:attrNameLst>
                                          <p:attrName>style.visibility</p:attrName>
                                        </p:attrNameLst>
                                      </p:cBhvr>
                                      <p:to>
                                        <p:strVal val="hidden"/>
                                      </p:to>
                                    </p:set>
                                  </p:childTnLst>
                                </p:cTn>
                              </p:par>
                            </p:childTnLst>
                          </p:cTn>
                        </p:par>
                        <p:par>
                          <p:cTn id="1742" fill="hold">
                            <p:stCondLst>
                              <p:cond delay="286200"/>
                            </p:stCondLst>
                            <p:childTnLst>
                              <p:par>
                                <p:cTn id="1743" presetID="1" presetClass="entr" presetSubtype="0" fill="hold" grpId="0" nodeType="afterEffect">
                                  <p:stCondLst>
                                    <p:cond delay="0"/>
                                  </p:stCondLst>
                                  <p:childTnLst>
                                    <p:set>
                                      <p:cBhvr>
                                        <p:cTn id="1744" dur="1" fill="hold">
                                          <p:stCondLst>
                                            <p:cond delay="0"/>
                                          </p:stCondLst>
                                        </p:cTn>
                                        <p:tgtEl>
                                          <p:spTgt spid="312"/>
                                        </p:tgtEl>
                                        <p:attrNameLst>
                                          <p:attrName>style.visibility</p:attrName>
                                        </p:attrNameLst>
                                      </p:cBhvr>
                                      <p:to>
                                        <p:strVal val="visible"/>
                                      </p:to>
                                    </p:set>
                                  </p:childTnLst>
                                </p:cTn>
                              </p:par>
                            </p:childTnLst>
                          </p:cTn>
                        </p:par>
                        <p:par>
                          <p:cTn id="1745" fill="hold">
                            <p:stCondLst>
                              <p:cond delay="286200"/>
                            </p:stCondLst>
                            <p:childTnLst>
                              <p:par>
                                <p:cTn id="1746" presetID="1" presetClass="exit" presetSubtype="0" fill="hold" grpId="1" nodeType="afterEffect">
                                  <p:stCondLst>
                                    <p:cond delay="1000"/>
                                  </p:stCondLst>
                                  <p:childTnLst>
                                    <p:set>
                                      <p:cBhvr>
                                        <p:cTn id="1747" dur="1" fill="hold">
                                          <p:stCondLst>
                                            <p:cond delay="0"/>
                                          </p:stCondLst>
                                        </p:cTn>
                                        <p:tgtEl>
                                          <p:spTgt spid="312"/>
                                        </p:tgtEl>
                                        <p:attrNameLst>
                                          <p:attrName>style.visibility</p:attrName>
                                        </p:attrNameLst>
                                      </p:cBhvr>
                                      <p:to>
                                        <p:strVal val="hidden"/>
                                      </p:to>
                                    </p:set>
                                  </p:childTnLst>
                                </p:cTn>
                              </p:par>
                            </p:childTnLst>
                          </p:cTn>
                        </p:par>
                        <p:par>
                          <p:cTn id="1748" fill="hold">
                            <p:stCondLst>
                              <p:cond delay="287200"/>
                            </p:stCondLst>
                            <p:childTnLst>
                              <p:par>
                                <p:cTn id="1749" presetID="1" presetClass="entr" presetSubtype="0" fill="hold" grpId="0" nodeType="afterEffect">
                                  <p:stCondLst>
                                    <p:cond delay="0"/>
                                  </p:stCondLst>
                                  <p:childTnLst>
                                    <p:set>
                                      <p:cBhvr>
                                        <p:cTn id="1750" dur="1" fill="hold">
                                          <p:stCondLst>
                                            <p:cond delay="0"/>
                                          </p:stCondLst>
                                        </p:cTn>
                                        <p:tgtEl>
                                          <p:spTgt spid="313"/>
                                        </p:tgtEl>
                                        <p:attrNameLst>
                                          <p:attrName>style.visibility</p:attrName>
                                        </p:attrNameLst>
                                      </p:cBhvr>
                                      <p:to>
                                        <p:strVal val="visible"/>
                                      </p:to>
                                    </p:set>
                                  </p:childTnLst>
                                </p:cTn>
                              </p:par>
                            </p:childTnLst>
                          </p:cTn>
                        </p:par>
                        <p:par>
                          <p:cTn id="1751" fill="hold">
                            <p:stCondLst>
                              <p:cond delay="287200"/>
                            </p:stCondLst>
                            <p:childTnLst>
                              <p:par>
                                <p:cTn id="1752" presetID="1" presetClass="exit" presetSubtype="0" fill="hold" grpId="1" nodeType="afterEffect">
                                  <p:stCondLst>
                                    <p:cond delay="1000"/>
                                  </p:stCondLst>
                                  <p:childTnLst>
                                    <p:set>
                                      <p:cBhvr>
                                        <p:cTn id="1753" dur="1" fill="hold">
                                          <p:stCondLst>
                                            <p:cond delay="0"/>
                                          </p:stCondLst>
                                        </p:cTn>
                                        <p:tgtEl>
                                          <p:spTgt spid="313"/>
                                        </p:tgtEl>
                                        <p:attrNameLst>
                                          <p:attrName>style.visibility</p:attrName>
                                        </p:attrNameLst>
                                      </p:cBhvr>
                                      <p:to>
                                        <p:strVal val="hidden"/>
                                      </p:to>
                                    </p:set>
                                  </p:childTnLst>
                                </p:cTn>
                              </p:par>
                            </p:childTnLst>
                          </p:cTn>
                        </p:par>
                        <p:par>
                          <p:cTn id="1754" fill="hold">
                            <p:stCondLst>
                              <p:cond delay="288200"/>
                            </p:stCondLst>
                            <p:childTnLst>
                              <p:par>
                                <p:cTn id="1755" presetID="1" presetClass="entr" presetSubtype="0" fill="hold" grpId="0" nodeType="afterEffect">
                                  <p:stCondLst>
                                    <p:cond delay="0"/>
                                  </p:stCondLst>
                                  <p:childTnLst>
                                    <p:set>
                                      <p:cBhvr>
                                        <p:cTn id="1756" dur="1" fill="hold">
                                          <p:stCondLst>
                                            <p:cond delay="0"/>
                                          </p:stCondLst>
                                        </p:cTn>
                                        <p:tgtEl>
                                          <p:spTgt spid="314"/>
                                        </p:tgtEl>
                                        <p:attrNameLst>
                                          <p:attrName>style.visibility</p:attrName>
                                        </p:attrNameLst>
                                      </p:cBhvr>
                                      <p:to>
                                        <p:strVal val="visible"/>
                                      </p:to>
                                    </p:set>
                                  </p:childTnLst>
                                </p:cTn>
                              </p:par>
                            </p:childTnLst>
                          </p:cTn>
                        </p:par>
                        <p:par>
                          <p:cTn id="1757" fill="hold">
                            <p:stCondLst>
                              <p:cond delay="288200"/>
                            </p:stCondLst>
                            <p:childTnLst>
                              <p:par>
                                <p:cTn id="1758" presetID="1" presetClass="exit" presetSubtype="0" fill="hold" grpId="1" nodeType="afterEffect">
                                  <p:stCondLst>
                                    <p:cond delay="1000"/>
                                  </p:stCondLst>
                                  <p:childTnLst>
                                    <p:set>
                                      <p:cBhvr>
                                        <p:cTn id="1759" dur="1" fill="hold">
                                          <p:stCondLst>
                                            <p:cond delay="0"/>
                                          </p:stCondLst>
                                        </p:cTn>
                                        <p:tgtEl>
                                          <p:spTgt spid="314"/>
                                        </p:tgtEl>
                                        <p:attrNameLst>
                                          <p:attrName>style.visibility</p:attrName>
                                        </p:attrNameLst>
                                      </p:cBhvr>
                                      <p:to>
                                        <p:strVal val="hidden"/>
                                      </p:to>
                                    </p:set>
                                  </p:childTnLst>
                                </p:cTn>
                              </p:par>
                            </p:childTnLst>
                          </p:cTn>
                        </p:par>
                        <p:par>
                          <p:cTn id="1760" fill="hold">
                            <p:stCondLst>
                              <p:cond delay="289200"/>
                            </p:stCondLst>
                            <p:childTnLst>
                              <p:par>
                                <p:cTn id="1761" presetID="1" presetClass="entr" presetSubtype="0" fill="hold" grpId="0" nodeType="afterEffect">
                                  <p:stCondLst>
                                    <p:cond delay="0"/>
                                  </p:stCondLst>
                                  <p:childTnLst>
                                    <p:set>
                                      <p:cBhvr>
                                        <p:cTn id="1762" dur="1" fill="hold">
                                          <p:stCondLst>
                                            <p:cond delay="0"/>
                                          </p:stCondLst>
                                        </p:cTn>
                                        <p:tgtEl>
                                          <p:spTgt spid="315"/>
                                        </p:tgtEl>
                                        <p:attrNameLst>
                                          <p:attrName>style.visibility</p:attrName>
                                        </p:attrNameLst>
                                      </p:cBhvr>
                                      <p:to>
                                        <p:strVal val="visible"/>
                                      </p:to>
                                    </p:set>
                                  </p:childTnLst>
                                </p:cTn>
                              </p:par>
                            </p:childTnLst>
                          </p:cTn>
                        </p:par>
                        <p:par>
                          <p:cTn id="1763" fill="hold">
                            <p:stCondLst>
                              <p:cond delay="289200"/>
                            </p:stCondLst>
                            <p:childTnLst>
                              <p:par>
                                <p:cTn id="1764" presetID="1" presetClass="exit" presetSubtype="0" fill="hold" grpId="1" nodeType="afterEffect">
                                  <p:stCondLst>
                                    <p:cond delay="1000"/>
                                  </p:stCondLst>
                                  <p:childTnLst>
                                    <p:set>
                                      <p:cBhvr>
                                        <p:cTn id="1765" dur="1" fill="hold">
                                          <p:stCondLst>
                                            <p:cond delay="0"/>
                                          </p:stCondLst>
                                        </p:cTn>
                                        <p:tgtEl>
                                          <p:spTgt spid="315"/>
                                        </p:tgtEl>
                                        <p:attrNameLst>
                                          <p:attrName>style.visibility</p:attrName>
                                        </p:attrNameLst>
                                      </p:cBhvr>
                                      <p:to>
                                        <p:strVal val="hidden"/>
                                      </p:to>
                                    </p:set>
                                  </p:childTnLst>
                                </p:cTn>
                              </p:par>
                            </p:childTnLst>
                          </p:cTn>
                        </p:par>
                        <p:par>
                          <p:cTn id="1766" fill="hold">
                            <p:stCondLst>
                              <p:cond delay="290200"/>
                            </p:stCondLst>
                            <p:childTnLst>
                              <p:par>
                                <p:cTn id="1767" presetID="1" presetClass="entr" presetSubtype="0" fill="hold" grpId="0" nodeType="afterEffect">
                                  <p:stCondLst>
                                    <p:cond delay="0"/>
                                  </p:stCondLst>
                                  <p:childTnLst>
                                    <p:set>
                                      <p:cBhvr>
                                        <p:cTn id="1768" dur="1" fill="hold">
                                          <p:stCondLst>
                                            <p:cond delay="0"/>
                                          </p:stCondLst>
                                        </p:cTn>
                                        <p:tgtEl>
                                          <p:spTgt spid="316"/>
                                        </p:tgtEl>
                                        <p:attrNameLst>
                                          <p:attrName>style.visibility</p:attrName>
                                        </p:attrNameLst>
                                      </p:cBhvr>
                                      <p:to>
                                        <p:strVal val="visible"/>
                                      </p:to>
                                    </p:set>
                                  </p:childTnLst>
                                </p:cTn>
                              </p:par>
                            </p:childTnLst>
                          </p:cTn>
                        </p:par>
                        <p:par>
                          <p:cTn id="1769" fill="hold">
                            <p:stCondLst>
                              <p:cond delay="290200"/>
                            </p:stCondLst>
                            <p:childTnLst>
                              <p:par>
                                <p:cTn id="1770" presetID="1" presetClass="exit" presetSubtype="0" fill="hold" grpId="1" nodeType="afterEffect">
                                  <p:stCondLst>
                                    <p:cond delay="1000"/>
                                  </p:stCondLst>
                                  <p:childTnLst>
                                    <p:set>
                                      <p:cBhvr>
                                        <p:cTn id="1771" dur="1" fill="hold">
                                          <p:stCondLst>
                                            <p:cond delay="0"/>
                                          </p:stCondLst>
                                        </p:cTn>
                                        <p:tgtEl>
                                          <p:spTgt spid="316"/>
                                        </p:tgtEl>
                                        <p:attrNameLst>
                                          <p:attrName>style.visibility</p:attrName>
                                        </p:attrNameLst>
                                      </p:cBhvr>
                                      <p:to>
                                        <p:strVal val="hidden"/>
                                      </p:to>
                                    </p:set>
                                  </p:childTnLst>
                                </p:cTn>
                              </p:par>
                            </p:childTnLst>
                          </p:cTn>
                        </p:par>
                        <p:par>
                          <p:cTn id="1772" fill="hold">
                            <p:stCondLst>
                              <p:cond delay="291200"/>
                            </p:stCondLst>
                            <p:childTnLst>
                              <p:par>
                                <p:cTn id="1773" presetID="1" presetClass="entr" presetSubtype="0" fill="hold" grpId="0" nodeType="afterEffect">
                                  <p:stCondLst>
                                    <p:cond delay="0"/>
                                  </p:stCondLst>
                                  <p:childTnLst>
                                    <p:set>
                                      <p:cBhvr>
                                        <p:cTn id="1774" dur="1" fill="hold">
                                          <p:stCondLst>
                                            <p:cond delay="0"/>
                                          </p:stCondLst>
                                        </p:cTn>
                                        <p:tgtEl>
                                          <p:spTgt spid="327"/>
                                        </p:tgtEl>
                                        <p:attrNameLst>
                                          <p:attrName>style.visibility</p:attrName>
                                        </p:attrNameLst>
                                      </p:cBhvr>
                                      <p:to>
                                        <p:strVal val="visible"/>
                                      </p:to>
                                    </p:set>
                                  </p:childTnLst>
                                </p:cTn>
                              </p:par>
                            </p:childTnLst>
                          </p:cTn>
                        </p:par>
                        <p:par>
                          <p:cTn id="1775" fill="hold">
                            <p:stCondLst>
                              <p:cond delay="291200"/>
                            </p:stCondLst>
                            <p:childTnLst>
                              <p:par>
                                <p:cTn id="1776" presetID="1" presetClass="exit" presetSubtype="0" fill="hold" grpId="1" nodeType="afterEffect">
                                  <p:stCondLst>
                                    <p:cond delay="1000"/>
                                  </p:stCondLst>
                                  <p:childTnLst>
                                    <p:set>
                                      <p:cBhvr>
                                        <p:cTn id="1777" dur="1" fill="hold">
                                          <p:stCondLst>
                                            <p:cond delay="0"/>
                                          </p:stCondLst>
                                        </p:cTn>
                                        <p:tgtEl>
                                          <p:spTgt spid="327"/>
                                        </p:tgtEl>
                                        <p:attrNameLst>
                                          <p:attrName>style.visibility</p:attrName>
                                        </p:attrNameLst>
                                      </p:cBhvr>
                                      <p:to>
                                        <p:strVal val="hidden"/>
                                      </p:to>
                                    </p:set>
                                  </p:childTnLst>
                                </p:cTn>
                              </p:par>
                            </p:childTnLst>
                          </p:cTn>
                        </p:par>
                        <p:par>
                          <p:cTn id="1778" fill="hold">
                            <p:stCondLst>
                              <p:cond delay="292200"/>
                            </p:stCondLst>
                            <p:childTnLst>
                              <p:par>
                                <p:cTn id="1779" presetID="1" presetClass="entr" presetSubtype="0" fill="hold" grpId="0" nodeType="afterEffect">
                                  <p:stCondLst>
                                    <p:cond delay="0"/>
                                  </p:stCondLst>
                                  <p:childTnLst>
                                    <p:set>
                                      <p:cBhvr>
                                        <p:cTn id="1780" dur="1" fill="hold">
                                          <p:stCondLst>
                                            <p:cond delay="0"/>
                                          </p:stCondLst>
                                        </p:cTn>
                                        <p:tgtEl>
                                          <p:spTgt spid="318"/>
                                        </p:tgtEl>
                                        <p:attrNameLst>
                                          <p:attrName>style.visibility</p:attrName>
                                        </p:attrNameLst>
                                      </p:cBhvr>
                                      <p:to>
                                        <p:strVal val="visible"/>
                                      </p:to>
                                    </p:set>
                                  </p:childTnLst>
                                </p:cTn>
                              </p:par>
                            </p:childTnLst>
                          </p:cTn>
                        </p:par>
                        <p:par>
                          <p:cTn id="1781" fill="hold">
                            <p:stCondLst>
                              <p:cond delay="292200"/>
                            </p:stCondLst>
                            <p:childTnLst>
                              <p:par>
                                <p:cTn id="1782" presetID="1" presetClass="exit" presetSubtype="0" fill="hold" grpId="1" nodeType="afterEffect">
                                  <p:stCondLst>
                                    <p:cond delay="1000"/>
                                  </p:stCondLst>
                                  <p:childTnLst>
                                    <p:set>
                                      <p:cBhvr>
                                        <p:cTn id="1783" dur="1" fill="hold">
                                          <p:stCondLst>
                                            <p:cond delay="0"/>
                                          </p:stCondLst>
                                        </p:cTn>
                                        <p:tgtEl>
                                          <p:spTgt spid="318"/>
                                        </p:tgtEl>
                                        <p:attrNameLst>
                                          <p:attrName>style.visibility</p:attrName>
                                        </p:attrNameLst>
                                      </p:cBhvr>
                                      <p:to>
                                        <p:strVal val="hidden"/>
                                      </p:to>
                                    </p:set>
                                  </p:childTnLst>
                                </p:cTn>
                              </p:par>
                            </p:childTnLst>
                          </p:cTn>
                        </p:par>
                        <p:par>
                          <p:cTn id="1784" fill="hold">
                            <p:stCondLst>
                              <p:cond delay="293200"/>
                            </p:stCondLst>
                            <p:childTnLst>
                              <p:par>
                                <p:cTn id="1785" presetID="1" presetClass="entr" presetSubtype="0" fill="hold" grpId="0" nodeType="afterEffect">
                                  <p:stCondLst>
                                    <p:cond delay="0"/>
                                  </p:stCondLst>
                                  <p:childTnLst>
                                    <p:set>
                                      <p:cBhvr>
                                        <p:cTn id="1786" dur="1" fill="hold">
                                          <p:stCondLst>
                                            <p:cond delay="0"/>
                                          </p:stCondLst>
                                        </p:cTn>
                                        <p:tgtEl>
                                          <p:spTgt spid="319"/>
                                        </p:tgtEl>
                                        <p:attrNameLst>
                                          <p:attrName>style.visibility</p:attrName>
                                        </p:attrNameLst>
                                      </p:cBhvr>
                                      <p:to>
                                        <p:strVal val="visible"/>
                                      </p:to>
                                    </p:set>
                                  </p:childTnLst>
                                </p:cTn>
                              </p:par>
                            </p:childTnLst>
                          </p:cTn>
                        </p:par>
                        <p:par>
                          <p:cTn id="1787" fill="hold">
                            <p:stCondLst>
                              <p:cond delay="293200"/>
                            </p:stCondLst>
                            <p:childTnLst>
                              <p:par>
                                <p:cTn id="1788" presetID="1" presetClass="exit" presetSubtype="0" fill="hold" grpId="1" nodeType="afterEffect">
                                  <p:stCondLst>
                                    <p:cond delay="1000"/>
                                  </p:stCondLst>
                                  <p:childTnLst>
                                    <p:set>
                                      <p:cBhvr>
                                        <p:cTn id="1789" dur="1" fill="hold">
                                          <p:stCondLst>
                                            <p:cond delay="0"/>
                                          </p:stCondLst>
                                        </p:cTn>
                                        <p:tgtEl>
                                          <p:spTgt spid="319"/>
                                        </p:tgtEl>
                                        <p:attrNameLst>
                                          <p:attrName>style.visibility</p:attrName>
                                        </p:attrNameLst>
                                      </p:cBhvr>
                                      <p:to>
                                        <p:strVal val="hidden"/>
                                      </p:to>
                                    </p:set>
                                  </p:childTnLst>
                                </p:cTn>
                              </p:par>
                            </p:childTnLst>
                          </p:cTn>
                        </p:par>
                        <p:par>
                          <p:cTn id="1790" fill="hold">
                            <p:stCondLst>
                              <p:cond delay="294200"/>
                            </p:stCondLst>
                            <p:childTnLst>
                              <p:par>
                                <p:cTn id="1791" presetID="1" presetClass="entr" presetSubtype="0" fill="hold" grpId="0" nodeType="afterEffect">
                                  <p:stCondLst>
                                    <p:cond delay="0"/>
                                  </p:stCondLst>
                                  <p:childTnLst>
                                    <p:set>
                                      <p:cBhvr>
                                        <p:cTn id="1792" dur="1" fill="hold">
                                          <p:stCondLst>
                                            <p:cond delay="0"/>
                                          </p:stCondLst>
                                        </p:cTn>
                                        <p:tgtEl>
                                          <p:spTgt spid="320"/>
                                        </p:tgtEl>
                                        <p:attrNameLst>
                                          <p:attrName>style.visibility</p:attrName>
                                        </p:attrNameLst>
                                      </p:cBhvr>
                                      <p:to>
                                        <p:strVal val="visible"/>
                                      </p:to>
                                    </p:set>
                                  </p:childTnLst>
                                </p:cTn>
                              </p:par>
                            </p:childTnLst>
                          </p:cTn>
                        </p:par>
                        <p:par>
                          <p:cTn id="1793" fill="hold">
                            <p:stCondLst>
                              <p:cond delay="294200"/>
                            </p:stCondLst>
                            <p:childTnLst>
                              <p:par>
                                <p:cTn id="1794" presetID="1" presetClass="exit" presetSubtype="0" fill="hold" grpId="1" nodeType="afterEffect">
                                  <p:stCondLst>
                                    <p:cond delay="1000"/>
                                  </p:stCondLst>
                                  <p:childTnLst>
                                    <p:set>
                                      <p:cBhvr>
                                        <p:cTn id="1795" dur="1" fill="hold">
                                          <p:stCondLst>
                                            <p:cond delay="0"/>
                                          </p:stCondLst>
                                        </p:cTn>
                                        <p:tgtEl>
                                          <p:spTgt spid="320"/>
                                        </p:tgtEl>
                                        <p:attrNameLst>
                                          <p:attrName>style.visibility</p:attrName>
                                        </p:attrNameLst>
                                      </p:cBhvr>
                                      <p:to>
                                        <p:strVal val="hidden"/>
                                      </p:to>
                                    </p:set>
                                  </p:childTnLst>
                                </p:cTn>
                              </p:par>
                            </p:childTnLst>
                          </p:cTn>
                        </p:par>
                        <p:par>
                          <p:cTn id="1796" fill="hold">
                            <p:stCondLst>
                              <p:cond delay="295200"/>
                            </p:stCondLst>
                            <p:childTnLst>
                              <p:par>
                                <p:cTn id="1797" presetID="1" presetClass="entr" presetSubtype="0" fill="hold" grpId="0" nodeType="afterEffect">
                                  <p:stCondLst>
                                    <p:cond delay="0"/>
                                  </p:stCondLst>
                                  <p:childTnLst>
                                    <p:set>
                                      <p:cBhvr>
                                        <p:cTn id="1798" dur="1" fill="hold">
                                          <p:stCondLst>
                                            <p:cond delay="0"/>
                                          </p:stCondLst>
                                        </p:cTn>
                                        <p:tgtEl>
                                          <p:spTgt spid="321"/>
                                        </p:tgtEl>
                                        <p:attrNameLst>
                                          <p:attrName>style.visibility</p:attrName>
                                        </p:attrNameLst>
                                      </p:cBhvr>
                                      <p:to>
                                        <p:strVal val="visible"/>
                                      </p:to>
                                    </p:set>
                                  </p:childTnLst>
                                </p:cTn>
                              </p:par>
                            </p:childTnLst>
                          </p:cTn>
                        </p:par>
                        <p:par>
                          <p:cTn id="1799" fill="hold">
                            <p:stCondLst>
                              <p:cond delay="295200"/>
                            </p:stCondLst>
                            <p:childTnLst>
                              <p:par>
                                <p:cTn id="1800" presetID="1" presetClass="exit" presetSubtype="0" fill="hold" grpId="1" nodeType="afterEffect">
                                  <p:stCondLst>
                                    <p:cond delay="1000"/>
                                  </p:stCondLst>
                                  <p:childTnLst>
                                    <p:set>
                                      <p:cBhvr>
                                        <p:cTn id="1801" dur="1" fill="hold">
                                          <p:stCondLst>
                                            <p:cond delay="0"/>
                                          </p:stCondLst>
                                        </p:cTn>
                                        <p:tgtEl>
                                          <p:spTgt spid="321"/>
                                        </p:tgtEl>
                                        <p:attrNameLst>
                                          <p:attrName>style.visibility</p:attrName>
                                        </p:attrNameLst>
                                      </p:cBhvr>
                                      <p:to>
                                        <p:strVal val="hidden"/>
                                      </p:to>
                                    </p:set>
                                  </p:childTnLst>
                                </p:cTn>
                              </p:par>
                            </p:childTnLst>
                          </p:cTn>
                        </p:par>
                        <p:par>
                          <p:cTn id="1802" fill="hold">
                            <p:stCondLst>
                              <p:cond delay="296200"/>
                            </p:stCondLst>
                            <p:childTnLst>
                              <p:par>
                                <p:cTn id="1803" presetID="1" presetClass="entr" presetSubtype="0" fill="hold" grpId="0" nodeType="afterEffect">
                                  <p:stCondLst>
                                    <p:cond delay="0"/>
                                  </p:stCondLst>
                                  <p:childTnLst>
                                    <p:set>
                                      <p:cBhvr>
                                        <p:cTn id="1804" dur="1" fill="hold">
                                          <p:stCondLst>
                                            <p:cond delay="0"/>
                                          </p:stCondLst>
                                        </p:cTn>
                                        <p:tgtEl>
                                          <p:spTgt spid="322"/>
                                        </p:tgtEl>
                                        <p:attrNameLst>
                                          <p:attrName>style.visibility</p:attrName>
                                        </p:attrNameLst>
                                      </p:cBhvr>
                                      <p:to>
                                        <p:strVal val="visible"/>
                                      </p:to>
                                    </p:set>
                                  </p:childTnLst>
                                </p:cTn>
                              </p:par>
                            </p:childTnLst>
                          </p:cTn>
                        </p:par>
                        <p:par>
                          <p:cTn id="1805" fill="hold">
                            <p:stCondLst>
                              <p:cond delay="296200"/>
                            </p:stCondLst>
                            <p:childTnLst>
                              <p:par>
                                <p:cTn id="1806" presetID="1" presetClass="exit" presetSubtype="0" fill="hold" grpId="1" nodeType="afterEffect">
                                  <p:stCondLst>
                                    <p:cond delay="1000"/>
                                  </p:stCondLst>
                                  <p:childTnLst>
                                    <p:set>
                                      <p:cBhvr>
                                        <p:cTn id="1807" dur="1" fill="hold">
                                          <p:stCondLst>
                                            <p:cond delay="0"/>
                                          </p:stCondLst>
                                        </p:cTn>
                                        <p:tgtEl>
                                          <p:spTgt spid="322"/>
                                        </p:tgtEl>
                                        <p:attrNameLst>
                                          <p:attrName>style.visibility</p:attrName>
                                        </p:attrNameLst>
                                      </p:cBhvr>
                                      <p:to>
                                        <p:strVal val="hidden"/>
                                      </p:to>
                                    </p:set>
                                  </p:childTnLst>
                                </p:cTn>
                              </p:par>
                            </p:childTnLst>
                          </p:cTn>
                        </p:par>
                        <p:par>
                          <p:cTn id="1808" fill="hold">
                            <p:stCondLst>
                              <p:cond delay="297200"/>
                            </p:stCondLst>
                            <p:childTnLst>
                              <p:par>
                                <p:cTn id="1809" presetID="1" presetClass="entr" presetSubtype="0" fill="hold" grpId="0" nodeType="afterEffect">
                                  <p:stCondLst>
                                    <p:cond delay="0"/>
                                  </p:stCondLst>
                                  <p:childTnLst>
                                    <p:set>
                                      <p:cBhvr>
                                        <p:cTn id="1810" dur="1" fill="hold">
                                          <p:stCondLst>
                                            <p:cond delay="0"/>
                                          </p:stCondLst>
                                        </p:cTn>
                                        <p:tgtEl>
                                          <p:spTgt spid="323"/>
                                        </p:tgtEl>
                                        <p:attrNameLst>
                                          <p:attrName>style.visibility</p:attrName>
                                        </p:attrNameLst>
                                      </p:cBhvr>
                                      <p:to>
                                        <p:strVal val="visible"/>
                                      </p:to>
                                    </p:set>
                                  </p:childTnLst>
                                </p:cTn>
                              </p:par>
                            </p:childTnLst>
                          </p:cTn>
                        </p:par>
                        <p:par>
                          <p:cTn id="1811" fill="hold">
                            <p:stCondLst>
                              <p:cond delay="297200"/>
                            </p:stCondLst>
                            <p:childTnLst>
                              <p:par>
                                <p:cTn id="1812" presetID="1" presetClass="exit" presetSubtype="0" fill="hold" grpId="1" nodeType="afterEffect">
                                  <p:stCondLst>
                                    <p:cond delay="1000"/>
                                  </p:stCondLst>
                                  <p:childTnLst>
                                    <p:set>
                                      <p:cBhvr>
                                        <p:cTn id="1813" dur="1" fill="hold">
                                          <p:stCondLst>
                                            <p:cond delay="0"/>
                                          </p:stCondLst>
                                        </p:cTn>
                                        <p:tgtEl>
                                          <p:spTgt spid="323"/>
                                        </p:tgtEl>
                                        <p:attrNameLst>
                                          <p:attrName>style.visibility</p:attrName>
                                        </p:attrNameLst>
                                      </p:cBhvr>
                                      <p:to>
                                        <p:strVal val="hidden"/>
                                      </p:to>
                                    </p:set>
                                  </p:childTnLst>
                                </p:cTn>
                              </p:par>
                            </p:childTnLst>
                          </p:cTn>
                        </p:par>
                        <p:par>
                          <p:cTn id="1814" fill="hold">
                            <p:stCondLst>
                              <p:cond delay="298200"/>
                            </p:stCondLst>
                            <p:childTnLst>
                              <p:par>
                                <p:cTn id="1815" presetID="1" presetClass="entr" presetSubtype="0" fill="hold" grpId="0" nodeType="afterEffect">
                                  <p:stCondLst>
                                    <p:cond delay="0"/>
                                  </p:stCondLst>
                                  <p:childTnLst>
                                    <p:set>
                                      <p:cBhvr>
                                        <p:cTn id="1816" dur="1" fill="hold">
                                          <p:stCondLst>
                                            <p:cond delay="0"/>
                                          </p:stCondLst>
                                        </p:cTn>
                                        <p:tgtEl>
                                          <p:spTgt spid="324"/>
                                        </p:tgtEl>
                                        <p:attrNameLst>
                                          <p:attrName>style.visibility</p:attrName>
                                        </p:attrNameLst>
                                      </p:cBhvr>
                                      <p:to>
                                        <p:strVal val="visible"/>
                                      </p:to>
                                    </p:set>
                                  </p:childTnLst>
                                </p:cTn>
                              </p:par>
                            </p:childTnLst>
                          </p:cTn>
                        </p:par>
                        <p:par>
                          <p:cTn id="1817" fill="hold">
                            <p:stCondLst>
                              <p:cond delay="298200"/>
                            </p:stCondLst>
                            <p:childTnLst>
                              <p:par>
                                <p:cTn id="1818" presetID="1" presetClass="exit" presetSubtype="0" fill="hold" grpId="1" nodeType="afterEffect">
                                  <p:stCondLst>
                                    <p:cond delay="1000"/>
                                  </p:stCondLst>
                                  <p:childTnLst>
                                    <p:set>
                                      <p:cBhvr>
                                        <p:cTn id="1819" dur="1" fill="hold">
                                          <p:stCondLst>
                                            <p:cond delay="0"/>
                                          </p:stCondLst>
                                        </p:cTn>
                                        <p:tgtEl>
                                          <p:spTgt spid="324"/>
                                        </p:tgtEl>
                                        <p:attrNameLst>
                                          <p:attrName>style.visibility</p:attrName>
                                        </p:attrNameLst>
                                      </p:cBhvr>
                                      <p:to>
                                        <p:strVal val="hidden"/>
                                      </p:to>
                                    </p:set>
                                  </p:childTnLst>
                                </p:cTn>
                              </p:par>
                            </p:childTnLst>
                          </p:cTn>
                        </p:par>
                        <p:par>
                          <p:cTn id="1820" fill="hold">
                            <p:stCondLst>
                              <p:cond delay="299200"/>
                            </p:stCondLst>
                            <p:childTnLst>
                              <p:par>
                                <p:cTn id="1821" presetID="1" presetClass="entr" presetSubtype="0" fill="hold" grpId="0" nodeType="afterEffect">
                                  <p:stCondLst>
                                    <p:cond delay="0"/>
                                  </p:stCondLst>
                                  <p:childTnLst>
                                    <p:set>
                                      <p:cBhvr>
                                        <p:cTn id="1822" dur="1" fill="hold">
                                          <p:stCondLst>
                                            <p:cond delay="0"/>
                                          </p:stCondLst>
                                        </p:cTn>
                                        <p:tgtEl>
                                          <p:spTgt spid="325"/>
                                        </p:tgtEl>
                                        <p:attrNameLst>
                                          <p:attrName>style.visibility</p:attrName>
                                        </p:attrNameLst>
                                      </p:cBhvr>
                                      <p:to>
                                        <p:strVal val="visible"/>
                                      </p:to>
                                    </p:set>
                                  </p:childTnLst>
                                </p:cTn>
                              </p:par>
                            </p:childTnLst>
                          </p:cTn>
                        </p:par>
                        <p:par>
                          <p:cTn id="1823" fill="hold">
                            <p:stCondLst>
                              <p:cond delay="299200"/>
                            </p:stCondLst>
                            <p:childTnLst>
                              <p:par>
                                <p:cTn id="1824" presetID="1" presetClass="exit" presetSubtype="0" fill="hold" grpId="1" nodeType="afterEffect">
                                  <p:stCondLst>
                                    <p:cond delay="1000"/>
                                  </p:stCondLst>
                                  <p:childTnLst>
                                    <p:set>
                                      <p:cBhvr>
                                        <p:cTn id="1825" dur="1" fill="hold">
                                          <p:stCondLst>
                                            <p:cond delay="0"/>
                                          </p:stCondLst>
                                        </p:cTn>
                                        <p:tgtEl>
                                          <p:spTgt spid="325"/>
                                        </p:tgtEl>
                                        <p:attrNameLst>
                                          <p:attrName>style.visibility</p:attrName>
                                        </p:attrNameLst>
                                      </p:cBhvr>
                                      <p:to>
                                        <p:strVal val="hidden"/>
                                      </p:to>
                                    </p:set>
                                  </p:childTnLst>
                                </p:cTn>
                              </p:par>
                            </p:childTnLst>
                          </p:cTn>
                        </p:par>
                        <p:par>
                          <p:cTn id="1826" fill="hold">
                            <p:stCondLst>
                              <p:cond delay="300200"/>
                            </p:stCondLst>
                            <p:childTnLst>
                              <p:par>
                                <p:cTn id="1827" presetID="1" presetClass="entr" presetSubtype="0" fill="hold" grpId="0" nodeType="afterEffect">
                                  <p:stCondLst>
                                    <p:cond delay="0"/>
                                  </p:stCondLst>
                                  <p:childTnLst>
                                    <p:set>
                                      <p:cBhvr>
                                        <p:cTn id="1828" dur="1" fill="hold">
                                          <p:stCondLst>
                                            <p:cond delay="0"/>
                                          </p:stCondLst>
                                        </p:cTn>
                                        <p:tgtEl>
                                          <p:spTgt spid="326"/>
                                        </p:tgtEl>
                                        <p:attrNameLst>
                                          <p:attrName>style.visibility</p:attrName>
                                        </p:attrNameLst>
                                      </p:cBhvr>
                                      <p:to>
                                        <p:strVal val="visible"/>
                                      </p:to>
                                    </p:set>
                                  </p:childTnLst>
                                </p:cTn>
                              </p:par>
                            </p:childTnLst>
                          </p:cTn>
                        </p:par>
                        <p:par>
                          <p:cTn id="1829" fill="hold">
                            <p:stCondLst>
                              <p:cond delay="300200"/>
                            </p:stCondLst>
                            <p:childTnLst>
                              <p:par>
                                <p:cTn id="1830" presetID="1" presetClass="entr" presetSubtype="0" fill="hold" nodeType="afterEffect">
                                  <p:stCondLst>
                                    <p:cond delay="0"/>
                                  </p:stCondLst>
                                  <p:childTnLst>
                                    <p:set>
                                      <p:cBhvr>
                                        <p:cTn id="1831" dur="1" fill="hold">
                                          <p:stCondLst>
                                            <p:cond delay="0"/>
                                          </p:stCondLst>
                                        </p:cTn>
                                        <p:tgtEl>
                                          <p:spTgt spid="328"/>
                                        </p:tgtEl>
                                        <p:attrNameLst>
                                          <p:attrName>style.visibility</p:attrName>
                                        </p:attrNameLst>
                                      </p:cBhvr>
                                      <p:to>
                                        <p:strVal val="visible"/>
                                      </p:to>
                                    </p:set>
                                  </p:childTnLst>
                                </p:cTn>
                              </p:par>
                            </p:childTnLst>
                          </p:cTn>
                        </p:par>
                      </p:childTnLst>
                    </p:cTn>
                  </p:par>
                </p:childTnLst>
              </p:cTn>
              <p:nextCondLst>
                <p:cond evt="onClick" delay="0">
                  <p:tgtEl>
                    <p:spTgt spid="328"/>
                  </p:tgtEl>
                </p:cond>
              </p:nextCondLst>
            </p:seq>
          </p:childTnLst>
        </p:cTn>
      </p:par>
    </p:tnLst>
    <p:bldLst>
      <p:bldP spid="6" grpId="0"/>
      <p:bldP spid="15" grpId="0"/>
      <p:bldP spid="17" grpId="0"/>
      <p:bldP spid="19" grpId="0"/>
      <p:bldP spid="19" grpId="1"/>
      <p:bldP spid="20" grpId="0"/>
      <p:bldP spid="20" grpId="1"/>
      <p:bldP spid="21" grpId="0"/>
      <p:bldP spid="21" grpId="1"/>
      <p:bldP spid="22" grpId="0"/>
      <p:bldP spid="22" grpId="1"/>
      <p:bldP spid="23" grpId="0"/>
      <p:bldP spid="23" grpId="1"/>
      <p:bldP spid="24" grpId="0"/>
      <p:bldP spid="24" grpId="1"/>
      <p:bldP spid="25" grpId="0"/>
      <p:bldP spid="25" grpId="1"/>
      <p:bldP spid="26" grpId="0"/>
      <p:bldP spid="26" grpId="1"/>
      <p:bldP spid="31" grpId="0"/>
      <p:bldP spid="31" grpId="1"/>
      <p:bldP spid="32" grpId="0"/>
      <p:bldP spid="32" grpId="1"/>
      <p:bldP spid="33" grpId="0"/>
      <p:bldP spid="33" grpId="1"/>
      <p:bldP spid="34" grpId="0"/>
      <p:bldP spid="34" grpId="1"/>
      <p:bldP spid="35" grpId="0"/>
      <p:bldP spid="35" grpId="1"/>
      <p:bldP spid="36" grpId="0"/>
      <p:bldP spid="36" grpId="1"/>
      <p:bldP spid="38" grpId="0"/>
      <p:bldP spid="38" grpId="1"/>
      <p:bldP spid="39" grpId="0"/>
      <p:bldP spid="39" grpId="1"/>
      <p:bldP spid="40" grpId="0"/>
      <p:bldP spid="40" grpId="1"/>
      <p:bldP spid="41" grpId="0"/>
      <p:bldP spid="41" grpId="1"/>
      <p:bldP spid="42" grpId="0"/>
      <p:bldP spid="42" grpId="1"/>
      <p:bldP spid="43" grpId="0"/>
      <p:bldP spid="43" grpId="1"/>
      <p:bldP spid="44" grpId="0"/>
      <p:bldP spid="44" grpId="1"/>
      <p:bldP spid="45" grpId="0"/>
      <p:bldP spid="45" grpId="1"/>
      <p:bldP spid="46" grpId="0"/>
      <p:bldP spid="46" grpId="1"/>
      <p:bldP spid="47" grpId="0"/>
      <p:bldP spid="47" grpId="1"/>
      <p:bldP spid="48" grpId="0"/>
      <p:bldP spid="48" grpId="1"/>
      <p:bldP spid="49" grpId="0"/>
      <p:bldP spid="49" grpId="1"/>
      <p:bldP spid="50" grpId="0"/>
      <p:bldP spid="50" grpId="1"/>
      <p:bldP spid="51" grpId="0"/>
      <p:bldP spid="51" grpId="1"/>
      <p:bldP spid="52" grpId="0"/>
      <p:bldP spid="52" grpId="1"/>
      <p:bldP spid="53" grpId="0"/>
      <p:bldP spid="53" grpId="1"/>
      <p:bldP spid="54" grpId="0"/>
      <p:bldP spid="54" grpId="1"/>
      <p:bldP spid="55" grpId="0"/>
      <p:bldP spid="55" grpId="1"/>
      <p:bldP spid="56" grpId="0"/>
      <p:bldP spid="56" grpId="1"/>
      <p:bldP spid="57" grpId="0"/>
      <p:bldP spid="57" grpId="1"/>
      <p:bldP spid="58" grpId="0"/>
      <p:bldP spid="58" grpId="1"/>
      <p:bldP spid="59" grpId="0"/>
      <p:bldP spid="59" grpId="1"/>
      <p:bldP spid="61" grpId="0"/>
      <p:bldP spid="61" grpId="1"/>
      <p:bldP spid="62" grpId="0"/>
      <p:bldP spid="62" grpId="1"/>
      <p:bldP spid="63" grpId="0"/>
      <p:bldP spid="63" grpId="1"/>
      <p:bldP spid="64" grpId="0"/>
      <p:bldP spid="64" grpId="1"/>
      <p:bldP spid="65" grpId="0"/>
      <p:bldP spid="65" grpId="1"/>
      <p:bldP spid="66" grpId="0"/>
      <p:bldP spid="66" grpId="1"/>
      <p:bldP spid="67" grpId="0"/>
      <p:bldP spid="67" grpId="1"/>
      <p:bldP spid="68" grpId="0"/>
      <p:bldP spid="68" grpId="1"/>
      <p:bldP spid="69" grpId="0"/>
      <p:bldP spid="69" grpId="1"/>
      <p:bldP spid="70" grpId="0"/>
      <p:bldP spid="70" grpId="1"/>
      <p:bldP spid="71" grpId="0"/>
      <p:bldP spid="71" grpId="1"/>
      <p:bldP spid="72" grpId="0"/>
      <p:bldP spid="72" grpId="1"/>
      <p:bldP spid="73" grpId="0"/>
      <p:bldP spid="73" grpId="1"/>
      <p:bldP spid="74" grpId="0"/>
      <p:bldP spid="74" grpId="1"/>
      <p:bldP spid="75" grpId="0"/>
      <p:bldP spid="75" grpId="1"/>
      <p:bldP spid="76" grpId="0"/>
      <p:bldP spid="76" grpId="1"/>
      <p:bldP spid="77" grpId="0"/>
      <p:bldP spid="77" grpId="1"/>
      <p:bldP spid="78" grpId="0"/>
      <p:bldP spid="78" grpId="1"/>
      <p:bldP spid="79" grpId="0"/>
      <p:bldP spid="79" grpId="1"/>
      <p:bldP spid="80" grpId="0"/>
      <p:bldP spid="80" grpId="1"/>
      <p:bldP spid="81" grpId="0"/>
      <p:bldP spid="81" grpId="1"/>
      <p:bldP spid="82" grpId="0"/>
      <p:bldP spid="82" grpId="1"/>
      <p:bldP spid="83" grpId="0"/>
      <p:bldP spid="83" grpId="1"/>
      <p:bldP spid="84" grpId="0"/>
      <p:bldP spid="84" grpId="1"/>
      <p:bldP spid="85" grpId="0"/>
      <p:bldP spid="85" grpId="1"/>
      <p:bldP spid="86" grpId="0"/>
      <p:bldP spid="86" grpId="1"/>
      <p:bldP spid="87" grpId="0"/>
      <p:bldP spid="87" grpId="1"/>
      <p:bldP spid="90" grpId="0"/>
      <p:bldP spid="90" grpId="1"/>
      <p:bldP spid="91" grpId="0"/>
      <p:bldP spid="91" grpId="1"/>
      <p:bldP spid="92" grpId="0"/>
      <p:bldP spid="92" grpId="1"/>
      <p:bldP spid="93" grpId="0"/>
      <p:bldP spid="93" grpId="1"/>
      <p:bldP spid="94" grpId="0"/>
      <p:bldP spid="94" grpId="1"/>
      <p:bldP spid="95" grpId="0"/>
      <p:bldP spid="95" grpId="1"/>
      <p:bldP spid="96" grpId="0"/>
      <p:bldP spid="96" grpId="1"/>
      <p:bldP spid="97" grpId="0"/>
      <p:bldP spid="97" grpId="1"/>
      <p:bldP spid="98" grpId="0"/>
      <p:bldP spid="98" grpId="1"/>
      <p:bldP spid="99" grpId="0"/>
      <p:bldP spid="99" grpId="1"/>
      <p:bldP spid="100" grpId="0"/>
      <p:bldP spid="100" grpId="1"/>
      <p:bldP spid="101" grpId="0"/>
      <p:bldP spid="101" grpId="1"/>
      <p:bldP spid="102" grpId="0"/>
      <p:bldP spid="102" grpId="1"/>
      <p:bldP spid="103" grpId="0"/>
      <p:bldP spid="103" grpId="1"/>
      <p:bldP spid="104" grpId="0"/>
      <p:bldP spid="104" grpId="1"/>
      <p:bldP spid="105" grpId="0"/>
      <p:bldP spid="105" grpId="1"/>
      <p:bldP spid="106" grpId="0"/>
      <p:bldP spid="106" grpId="1"/>
      <p:bldP spid="107" grpId="0"/>
      <p:bldP spid="107" grpId="1"/>
      <p:bldP spid="108" grpId="0"/>
      <p:bldP spid="108" grpId="1"/>
      <p:bldP spid="109" grpId="0"/>
      <p:bldP spid="109" grpId="1"/>
      <p:bldP spid="110" grpId="0"/>
      <p:bldP spid="110" grpId="1"/>
      <p:bldP spid="111" grpId="0"/>
      <p:bldP spid="111" grpId="1"/>
      <p:bldP spid="112" grpId="0"/>
      <p:bldP spid="112" grpId="1"/>
      <p:bldP spid="113" grpId="0"/>
      <p:bldP spid="113" grpId="1"/>
      <p:bldP spid="114" grpId="0"/>
      <p:bldP spid="114" grpId="1"/>
      <p:bldP spid="115" grpId="0"/>
      <p:bldP spid="115" grpId="1"/>
      <p:bldP spid="116" grpId="0"/>
      <p:bldP spid="116" grpId="1"/>
      <p:bldP spid="117" grpId="0"/>
      <p:bldP spid="117" grpId="1"/>
      <p:bldP spid="118" grpId="0"/>
      <p:bldP spid="118" grpId="1"/>
      <p:bldP spid="120" grpId="0"/>
      <p:bldP spid="120" grpId="1"/>
      <p:bldP spid="121" grpId="0"/>
      <p:bldP spid="121" grpId="1"/>
      <p:bldP spid="122" grpId="0"/>
      <p:bldP spid="122" grpId="1"/>
      <p:bldP spid="123" grpId="0"/>
      <p:bldP spid="123" grpId="1"/>
      <p:bldP spid="124" grpId="0"/>
      <p:bldP spid="124" grpId="1"/>
      <p:bldP spid="125" grpId="0"/>
      <p:bldP spid="125" grpId="1"/>
      <p:bldP spid="126" grpId="0"/>
      <p:bldP spid="126" grpId="1"/>
      <p:bldP spid="127" grpId="0"/>
      <p:bldP spid="127" grpId="1"/>
      <p:bldP spid="128" grpId="0"/>
      <p:bldP spid="128" grpId="1"/>
      <p:bldP spid="129" grpId="0"/>
      <p:bldP spid="129" grpId="1"/>
      <p:bldP spid="130" grpId="0"/>
      <p:bldP spid="130" grpId="1"/>
      <p:bldP spid="131" grpId="0"/>
      <p:bldP spid="131" grpId="1"/>
      <p:bldP spid="132" grpId="0"/>
      <p:bldP spid="132" grpId="1"/>
      <p:bldP spid="133" grpId="0"/>
      <p:bldP spid="133" grpId="1"/>
      <p:bldP spid="134" grpId="0"/>
      <p:bldP spid="134" grpId="1"/>
      <p:bldP spid="135" grpId="0"/>
      <p:bldP spid="135" grpId="1"/>
      <p:bldP spid="136" grpId="0"/>
      <p:bldP spid="136" grpId="1"/>
      <p:bldP spid="137" grpId="0"/>
      <p:bldP spid="137" grpId="1"/>
      <p:bldP spid="138" grpId="0"/>
      <p:bldP spid="138" grpId="1"/>
      <p:bldP spid="139" grpId="0"/>
      <p:bldP spid="139" grpId="1"/>
      <p:bldP spid="140" grpId="0"/>
      <p:bldP spid="140" grpId="1"/>
      <p:bldP spid="141" grpId="0"/>
      <p:bldP spid="141" grpId="1"/>
      <p:bldP spid="142" grpId="0"/>
      <p:bldP spid="142" grpId="1"/>
      <p:bldP spid="143" grpId="0"/>
      <p:bldP spid="143" grpId="1"/>
      <p:bldP spid="144" grpId="0"/>
      <p:bldP spid="144" grpId="1"/>
      <p:bldP spid="145" grpId="0"/>
      <p:bldP spid="145" grpId="1"/>
      <p:bldP spid="146" grpId="0"/>
      <p:bldP spid="146" grpId="1"/>
      <p:bldP spid="147" grpId="0"/>
      <p:bldP spid="147" grpId="1"/>
      <p:bldP spid="148" grpId="0"/>
      <p:bldP spid="148" grpId="1"/>
      <p:bldP spid="149" grpId="0"/>
      <p:bldP spid="149" grpId="1"/>
      <p:bldP spid="150" grpId="0"/>
      <p:bldP spid="150" grpId="1"/>
      <p:bldP spid="151" grpId="0"/>
      <p:bldP spid="151" grpId="1"/>
      <p:bldP spid="152" grpId="0"/>
      <p:bldP spid="152" grpId="1"/>
      <p:bldP spid="153" grpId="0"/>
      <p:bldP spid="153" grpId="1"/>
      <p:bldP spid="154" grpId="0"/>
      <p:bldP spid="154" grpId="1"/>
      <p:bldP spid="155" grpId="0"/>
      <p:bldP spid="155" grpId="1"/>
      <p:bldP spid="156" grpId="0"/>
      <p:bldP spid="156" grpId="1"/>
      <p:bldP spid="157" grpId="0"/>
      <p:bldP spid="157" grpId="1"/>
      <p:bldP spid="158" grpId="0"/>
      <p:bldP spid="158" grpId="1"/>
      <p:bldP spid="159" grpId="0"/>
      <p:bldP spid="159" grpId="1"/>
      <p:bldP spid="160" grpId="0"/>
      <p:bldP spid="160" grpId="1"/>
      <p:bldP spid="161" grpId="0"/>
      <p:bldP spid="161" grpId="1"/>
      <p:bldP spid="162" grpId="0"/>
      <p:bldP spid="162" grpId="1"/>
      <p:bldP spid="163" grpId="0"/>
      <p:bldP spid="163" grpId="1"/>
      <p:bldP spid="164" grpId="0"/>
      <p:bldP spid="164" grpId="1"/>
      <p:bldP spid="165" grpId="0"/>
      <p:bldP spid="165" grpId="1"/>
      <p:bldP spid="166" grpId="0"/>
      <p:bldP spid="166" grpId="1"/>
      <p:bldP spid="167" grpId="0"/>
      <p:bldP spid="167" grpId="1"/>
      <p:bldP spid="168" grpId="0"/>
      <p:bldP spid="168" grpId="1"/>
      <p:bldP spid="169" grpId="0"/>
      <p:bldP spid="169" grpId="1"/>
      <p:bldP spid="170" grpId="0"/>
      <p:bldP spid="170" grpId="1"/>
      <p:bldP spid="171" grpId="0"/>
      <p:bldP spid="171" grpId="1"/>
      <p:bldP spid="172" grpId="0"/>
      <p:bldP spid="172" grpId="1"/>
      <p:bldP spid="173" grpId="0"/>
      <p:bldP spid="173" grpId="1"/>
      <p:bldP spid="174" grpId="0"/>
      <p:bldP spid="174" grpId="1"/>
      <p:bldP spid="175" grpId="0"/>
      <p:bldP spid="175" grpId="1"/>
      <p:bldP spid="176" grpId="0"/>
      <p:bldP spid="176" grpId="1"/>
      <p:bldP spid="177" grpId="0"/>
      <p:bldP spid="177" grpId="1"/>
      <p:bldP spid="178" grpId="0"/>
      <p:bldP spid="178" grpId="1"/>
      <p:bldP spid="179" grpId="0"/>
      <p:bldP spid="179" grpId="1"/>
      <p:bldP spid="180" grpId="0"/>
      <p:bldP spid="180" grpId="1"/>
      <p:bldP spid="181" grpId="0"/>
      <p:bldP spid="181" grpId="1"/>
      <p:bldP spid="182" grpId="0"/>
      <p:bldP spid="182" grpId="1"/>
      <p:bldP spid="183" grpId="0"/>
      <p:bldP spid="183" grpId="1"/>
      <p:bldP spid="184" grpId="0"/>
      <p:bldP spid="184" grpId="1"/>
      <p:bldP spid="185" grpId="0"/>
      <p:bldP spid="185" grpId="1"/>
      <p:bldP spid="186" grpId="0"/>
      <p:bldP spid="186" grpId="1"/>
      <p:bldP spid="187" grpId="0"/>
      <p:bldP spid="187" grpId="1"/>
      <p:bldP spid="188" grpId="0"/>
      <p:bldP spid="188" grpId="1"/>
      <p:bldP spid="189" grpId="0"/>
      <p:bldP spid="189" grpId="1"/>
      <p:bldP spid="190" grpId="0"/>
      <p:bldP spid="190" grpId="1"/>
      <p:bldP spid="191" grpId="0"/>
      <p:bldP spid="191" grpId="1"/>
      <p:bldP spid="192" grpId="0"/>
      <p:bldP spid="192" grpId="1"/>
      <p:bldP spid="193" grpId="0"/>
      <p:bldP spid="193" grpId="1"/>
      <p:bldP spid="194" grpId="0"/>
      <p:bldP spid="194" grpId="1"/>
      <p:bldP spid="195" grpId="0"/>
      <p:bldP spid="195" grpId="1"/>
      <p:bldP spid="196" grpId="0"/>
      <p:bldP spid="196" grpId="1"/>
      <p:bldP spid="197" grpId="0"/>
      <p:bldP spid="197" grpId="1"/>
      <p:bldP spid="198" grpId="0"/>
      <p:bldP spid="198" grpId="1"/>
      <p:bldP spid="199" grpId="0"/>
      <p:bldP spid="199" grpId="1"/>
      <p:bldP spid="200" grpId="0"/>
      <p:bldP spid="200" grpId="1"/>
      <p:bldP spid="201" grpId="0"/>
      <p:bldP spid="201" grpId="1"/>
      <p:bldP spid="202" grpId="0"/>
      <p:bldP spid="202" grpId="1"/>
      <p:bldP spid="203" grpId="0"/>
      <p:bldP spid="203" grpId="1"/>
      <p:bldP spid="204" grpId="0"/>
      <p:bldP spid="204" grpId="1"/>
      <p:bldP spid="205" grpId="0"/>
      <p:bldP spid="205" grpId="1"/>
      <p:bldP spid="206" grpId="0"/>
      <p:bldP spid="206" grpId="1"/>
      <p:bldP spid="207" grpId="0"/>
      <p:bldP spid="207" grpId="1"/>
      <p:bldP spid="208" grpId="0"/>
      <p:bldP spid="208" grpId="1"/>
      <p:bldP spid="209" grpId="0"/>
      <p:bldP spid="209" grpId="1"/>
      <p:bldP spid="210" grpId="0"/>
      <p:bldP spid="210" grpId="1"/>
      <p:bldP spid="211" grpId="0"/>
      <p:bldP spid="211" grpId="1"/>
      <p:bldP spid="212" grpId="0"/>
      <p:bldP spid="212" grpId="1"/>
      <p:bldP spid="213" grpId="0"/>
      <p:bldP spid="213" grpId="1"/>
      <p:bldP spid="214" grpId="0"/>
      <p:bldP spid="214" grpId="1"/>
      <p:bldP spid="215" grpId="0"/>
      <p:bldP spid="215" grpId="1"/>
      <p:bldP spid="216" grpId="0"/>
      <p:bldP spid="216" grpId="1"/>
      <p:bldP spid="217" grpId="0"/>
      <p:bldP spid="217" grpId="1"/>
      <p:bldP spid="218" grpId="0"/>
      <p:bldP spid="218" grpId="1"/>
      <p:bldP spid="219" grpId="0"/>
      <p:bldP spid="219" grpId="1"/>
      <p:bldP spid="220" grpId="0"/>
      <p:bldP spid="220" grpId="1"/>
      <p:bldP spid="221" grpId="0"/>
      <p:bldP spid="221" grpId="1"/>
      <p:bldP spid="222" grpId="0"/>
      <p:bldP spid="222" grpId="1"/>
      <p:bldP spid="223" grpId="0"/>
      <p:bldP spid="223" grpId="1"/>
      <p:bldP spid="224" grpId="0"/>
      <p:bldP spid="224" grpId="1"/>
      <p:bldP spid="225" grpId="0"/>
      <p:bldP spid="225" grpId="1"/>
      <p:bldP spid="226" grpId="0"/>
      <p:bldP spid="226" grpId="1"/>
      <p:bldP spid="227" grpId="0"/>
      <p:bldP spid="227" grpId="1"/>
      <p:bldP spid="228" grpId="0"/>
      <p:bldP spid="228" grpId="1"/>
      <p:bldP spid="229" grpId="0"/>
      <p:bldP spid="229" grpId="1"/>
      <p:bldP spid="230" grpId="0"/>
      <p:bldP spid="230" grpId="1"/>
      <p:bldP spid="231" grpId="0"/>
      <p:bldP spid="231" grpId="1"/>
      <p:bldP spid="232" grpId="0"/>
      <p:bldP spid="232" grpId="1"/>
      <p:bldP spid="233" grpId="0"/>
      <p:bldP spid="233" grpId="1"/>
      <p:bldP spid="234" grpId="0"/>
      <p:bldP spid="234" grpId="1"/>
      <p:bldP spid="235" grpId="0"/>
      <p:bldP spid="235" grpId="1"/>
      <p:bldP spid="236" grpId="0"/>
      <p:bldP spid="236" grpId="1"/>
      <p:bldP spid="237" grpId="0"/>
      <p:bldP spid="237" grpId="1"/>
      <p:bldP spid="238" grpId="0"/>
      <p:bldP spid="238" grpId="1"/>
      <p:bldP spid="239" grpId="0"/>
      <p:bldP spid="239" grpId="1"/>
      <p:bldP spid="240" grpId="0"/>
      <p:bldP spid="240" grpId="1"/>
      <p:bldP spid="241" grpId="0"/>
      <p:bldP spid="241" grpId="1"/>
      <p:bldP spid="242" grpId="0"/>
      <p:bldP spid="242" grpId="1"/>
      <p:bldP spid="243" grpId="0"/>
      <p:bldP spid="243" grpId="1"/>
      <p:bldP spid="244" grpId="0"/>
      <p:bldP spid="244" grpId="1"/>
      <p:bldP spid="245" grpId="0"/>
      <p:bldP spid="245" grpId="1"/>
      <p:bldP spid="246" grpId="0"/>
      <p:bldP spid="246" grpId="1"/>
      <p:bldP spid="247" grpId="0"/>
      <p:bldP spid="247" grpId="1"/>
      <p:bldP spid="248" grpId="0"/>
      <p:bldP spid="248" grpId="1"/>
      <p:bldP spid="249" grpId="0"/>
      <p:bldP spid="249" grpId="1"/>
      <p:bldP spid="250" grpId="0"/>
      <p:bldP spid="250" grpId="1"/>
      <p:bldP spid="251" grpId="0"/>
      <p:bldP spid="251" grpId="1"/>
      <p:bldP spid="252" grpId="0"/>
      <p:bldP spid="252" grpId="1"/>
      <p:bldP spid="253" grpId="0"/>
      <p:bldP spid="253" grpId="1"/>
      <p:bldP spid="254" grpId="0"/>
      <p:bldP spid="254" grpId="1"/>
      <p:bldP spid="255" grpId="0"/>
      <p:bldP spid="255" grpId="1"/>
      <p:bldP spid="256" grpId="0"/>
      <p:bldP spid="256" grpId="1"/>
      <p:bldP spid="257" grpId="0"/>
      <p:bldP spid="257" grpId="1"/>
      <p:bldP spid="258" grpId="0"/>
      <p:bldP spid="258" grpId="1"/>
      <p:bldP spid="259" grpId="0"/>
      <p:bldP spid="259" grpId="1"/>
      <p:bldP spid="260" grpId="0"/>
      <p:bldP spid="260" grpId="1"/>
      <p:bldP spid="261" grpId="0"/>
      <p:bldP spid="261" grpId="1"/>
      <p:bldP spid="262" grpId="0"/>
      <p:bldP spid="262" grpId="1"/>
      <p:bldP spid="263" grpId="0"/>
      <p:bldP spid="263" grpId="1"/>
      <p:bldP spid="264" grpId="0"/>
      <p:bldP spid="264" grpId="1"/>
      <p:bldP spid="265" grpId="0"/>
      <p:bldP spid="265" grpId="1"/>
      <p:bldP spid="266" grpId="0"/>
      <p:bldP spid="266" grpId="1"/>
      <p:bldP spid="267" grpId="0"/>
      <p:bldP spid="267" grpId="1"/>
      <p:bldP spid="268" grpId="0"/>
      <p:bldP spid="268" grpId="1"/>
      <p:bldP spid="269" grpId="0"/>
      <p:bldP spid="269" grpId="1"/>
      <p:bldP spid="270" grpId="0"/>
      <p:bldP spid="270" grpId="1"/>
      <p:bldP spid="271" grpId="0"/>
      <p:bldP spid="271" grpId="1"/>
      <p:bldP spid="272" grpId="0"/>
      <p:bldP spid="272" grpId="1"/>
      <p:bldP spid="273" grpId="0"/>
      <p:bldP spid="273" grpId="1"/>
      <p:bldP spid="274" grpId="0"/>
      <p:bldP spid="274" grpId="1"/>
      <p:bldP spid="275" grpId="0"/>
      <p:bldP spid="275" grpId="1"/>
      <p:bldP spid="276" grpId="0"/>
      <p:bldP spid="276" grpId="1"/>
      <p:bldP spid="277" grpId="0"/>
      <p:bldP spid="277" grpId="1"/>
      <p:bldP spid="278" grpId="0"/>
      <p:bldP spid="278" grpId="1"/>
      <p:bldP spid="279" grpId="0"/>
      <p:bldP spid="279" grpId="1"/>
      <p:bldP spid="280" grpId="0"/>
      <p:bldP spid="280" grpId="1"/>
      <p:bldP spid="281" grpId="0"/>
      <p:bldP spid="281" grpId="1"/>
      <p:bldP spid="282" grpId="0"/>
      <p:bldP spid="282" grpId="1"/>
      <p:bldP spid="283" grpId="0"/>
      <p:bldP spid="283" grpId="1"/>
      <p:bldP spid="284" grpId="0"/>
      <p:bldP spid="284" grpId="1"/>
      <p:bldP spid="285" grpId="0"/>
      <p:bldP spid="285" grpId="1"/>
      <p:bldP spid="286" grpId="0"/>
      <p:bldP spid="286" grpId="1"/>
      <p:bldP spid="287" grpId="0"/>
      <p:bldP spid="287" grpId="1"/>
      <p:bldP spid="288" grpId="0"/>
      <p:bldP spid="288" grpId="1"/>
      <p:bldP spid="289" grpId="0"/>
      <p:bldP spid="289" grpId="1"/>
      <p:bldP spid="290" grpId="0"/>
      <p:bldP spid="290" grpId="1"/>
      <p:bldP spid="291" grpId="0"/>
      <p:bldP spid="291" grpId="1"/>
      <p:bldP spid="292" grpId="0"/>
      <p:bldP spid="292" grpId="1"/>
      <p:bldP spid="293" grpId="0"/>
      <p:bldP spid="293" grpId="1"/>
      <p:bldP spid="294" grpId="0"/>
      <p:bldP spid="294" grpId="1"/>
      <p:bldP spid="295" grpId="0"/>
      <p:bldP spid="295" grpId="1"/>
      <p:bldP spid="296" grpId="0"/>
      <p:bldP spid="296" grpId="1"/>
      <p:bldP spid="297" grpId="0"/>
      <p:bldP spid="297" grpId="1"/>
      <p:bldP spid="298" grpId="0"/>
      <p:bldP spid="298" grpId="1"/>
      <p:bldP spid="299" grpId="0"/>
      <p:bldP spid="299" grpId="1"/>
      <p:bldP spid="300" grpId="0"/>
      <p:bldP spid="300" grpId="1"/>
      <p:bldP spid="301" grpId="0"/>
      <p:bldP spid="301" grpId="1"/>
      <p:bldP spid="302" grpId="0"/>
      <p:bldP spid="302" grpId="1"/>
      <p:bldP spid="303" grpId="0"/>
      <p:bldP spid="303" grpId="1"/>
      <p:bldP spid="304" grpId="0"/>
      <p:bldP spid="304" grpId="1"/>
      <p:bldP spid="305" grpId="0"/>
      <p:bldP spid="305" grpId="1"/>
      <p:bldP spid="306" grpId="0"/>
      <p:bldP spid="306" grpId="1"/>
      <p:bldP spid="307" grpId="0"/>
      <p:bldP spid="307" grpId="1"/>
      <p:bldP spid="308" grpId="0"/>
      <p:bldP spid="308" grpId="1"/>
      <p:bldP spid="309" grpId="0"/>
      <p:bldP spid="309" grpId="1"/>
      <p:bldP spid="310" grpId="0"/>
      <p:bldP spid="310" grpId="1"/>
      <p:bldP spid="311" grpId="0"/>
      <p:bldP spid="311" grpId="1"/>
      <p:bldP spid="312" grpId="0"/>
      <p:bldP spid="312" grpId="1"/>
      <p:bldP spid="313" grpId="0"/>
      <p:bldP spid="313" grpId="1"/>
      <p:bldP spid="314" grpId="0"/>
      <p:bldP spid="314" grpId="1"/>
      <p:bldP spid="315" grpId="0"/>
      <p:bldP spid="315" grpId="1"/>
      <p:bldP spid="316" grpId="0"/>
      <p:bldP spid="316" grpId="1"/>
      <p:bldP spid="317" grpId="0"/>
      <p:bldP spid="317" grpId="1"/>
      <p:bldP spid="318" grpId="0"/>
      <p:bldP spid="318" grpId="1"/>
      <p:bldP spid="319" grpId="0"/>
      <p:bldP spid="319" grpId="1"/>
      <p:bldP spid="320" grpId="0"/>
      <p:bldP spid="320" grpId="1"/>
      <p:bldP spid="321" grpId="0"/>
      <p:bldP spid="321" grpId="1"/>
      <p:bldP spid="322" grpId="0"/>
      <p:bldP spid="322" grpId="1"/>
      <p:bldP spid="323" grpId="0"/>
      <p:bldP spid="323" grpId="1"/>
      <p:bldP spid="324" grpId="0"/>
      <p:bldP spid="324" grpId="1"/>
      <p:bldP spid="325" grpId="0"/>
      <p:bldP spid="325" grpId="1"/>
      <p:bldP spid="326" grpId="0"/>
      <p:bldP spid="327" grpId="0"/>
      <p:bldP spid="327"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Afbeelding 17">
            <a:extLst>
              <a:ext uri="{FF2B5EF4-FFF2-40B4-BE49-F238E27FC236}">
                <a16:creationId xmlns:a16="http://schemas.microsoft.com/office/drawing/2014/main" id="{FF0D4556-FBD3-534D-9627-EE77239F2FBA}"/>
              </a:ext>
            </a:extLst>
          </p:cNvPr>
          <p:cNvPicPr>
            <a:picLocks noChangeAspect="1"/>
          </p:cNvPicPr>
          <p:nvPr/>
        </p:nvPicPr>
        <p:blipFill rotWithShape="1">
          <a:blip r:embed="rId2"/>
          <a:srcRect l="519" t="59059" b="1234"/>
          <a:stretch/>
        </p:blipFill>
        <p:spPr>
          <a:xfrm>
            <a:off x="0" y="0"/>
            <a:ext cx="12255890" cy="6858000"/>
          </a:xfrm>
          <a:prstGeom prst="rect">
            <a:avLst/>
          </a:prstGeom>
        </p:spPr>
      </p:pic>
      <p:pic>
        <p:nvPicPr>
          <p:cNvPr id="3" name="Afbeelding 2">
            <a:extLst>
              <a:ext uri="{FF2B5EF4-FFF2-40B4-BE49-F238E27FC236}">
                <a16:creationId xmlns:a16="http://schemas.microsoft.com/office/drawing/2014/main" id="{DB0F7520-DD4D-1AC1-494F-A1BC50C3B3CF}"/>
              </a:ext>
            </a:extLst>
          </p:cNvPr>
          <p:cNvPicPr>
            <a:picLocks noChangeAspect="1"/>
          </p:cNvPicPr>
          <p:nvPr/>
        </p:nvPicPr>
        <p:blipFill>
          <a:blip r:embed="rId3"/>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sp>
        <p:nvSpPr>
          <p:cNvPr id="4" name="Tekstvak 3">
            <a:extLst>
              <a:ext uri="{FF2B5EF4-FFF2-40B4-BE49-F238E27FC236}">
                <a16:creationId xmlns:a16="http://schemas.microsoft.com/office/drawing/2014/main" id="{9292A578-D814-2204-2E3B-8FAF092B808B}"/>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Kern</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Nu</a:t>
            </a:r>
          </a:p>
        </p:txBody>
      </p:sp>
      <p:pic>
        <p:nvPicPr>
          <p:cNvPr id="9" name="Afbeelding 8">
            <a:extLst>
              <a:ext uri="{FF2B5EF4-FFF2-40B4-BE49-F238E27FC236}">
                <a16:creationId xmlns:a16="http://schemas.microsoft.com/office/drawing/2014/main" id="{677F6ADD-4DE8-87DB-96CD-9DFACFD64A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11654" y="2121952"/>
            <a:ext cx="5781912" cy="2337133"/>
          </a:xfrm>
          <a:prstGeom prst="rect">
            <a:avLst/>
          </a:prstGeom>
        </p:spPr>
      </p:pic>
      <p:sp>
        <p:nvSpPr>
          <p:cNvPr id="10" name="Tekstvak 9">
            <a:extLst>
              <a:ext uri="{FF2B5EF4-FFF2-40B4-BE49-F238E27FC236}">
                <a16:creationId xmlns:a16="http://schemas.microsoft.com/office/drawing/2014/main" id="{93238B45-3F91-F759-5513-DADD10ACF5D9}"/>
              </a:ext>
            </a:extLst>
          </p:cNvPr>
          <p:cNvSpPr txBox="1"/>
          <p:nvPr/>
        </p:nvSpPr>
        <p:spPr>
          <a:xfrm>
            <a:off x="3579975" y="2709044"/>
            <a:ext cx="4746913" cy="1162947"/>
          </a:xfrm>
          <a:prstGeom prst="rect">
            <a:avLst/>
          </a:prstGeom>
          <a:noFill/>
        </p:spPr>
        <p:txBody>
          <a:bodyPr wrap="square">
            <a:spAutoFit/>
          </a:bodyPr>
          <a:lstStyle/>
          <a:p>
            <a:pPr marL="171450" indent="-171450">
              <a:lnSpc>
                <a:spcPct val="150000"/>
              </a:lnSpc>
              <a:buFont typeface="Arial" panose="020B0604020202020204" pitchFamily="34" charset="0"/>
              <a:buChar char="•"/>
            </a:pPr>
            <a:r>
              <a:rPr lang="nl-NL" sz="1200" dirty="0">
                <a:latin typeface="Verdana" panose="020B0604030504040204" pitchFamily="34" charset="0"/>
                <a:ea typeface="Verdana" panose="020B0604030504040204" pitchFamily="34" charset="0"/>
                <a:cs typeface="Verdana" panose="020B0604030504040204" pitchFamily="34" charset="0"/>
              </a:rPr>
              <a:t>Wat voor soort informatie hebben jullie gevonden?</a:t>
            </a:r>
          </a:p>
          <a:p>
            <a:pPr marL="171450" indent="-171450">
              <a:lnSpc>
                <a:spcPct val="150000"/>
              </a:lnSpc>
              <a:buFont typeface="Arial" panose="020B0604020202020204" pitchFamily="34" charset="0"/>
              <a:buChar char="•"/>
            </a:pPr>
            <a:r>
              <a:rPr lang="nl-NL" sz="1200" dirty="0">
                <a:latin typeface="Verdana" panose="020B0604030504040204" pitchFamily="34" charset="0"/>
                <a:ea typeface="Verdana" panose="020B0604030504040204" pitchFamily="34" charset="0"/>
                <a:cs typeface="Verdana" panose="020B0604030504040204" pitchFamily="34" charset="0"/>
              </a:rPr>
              <a:t>Wat verbaast jullie het meest?</a:t>
            </a:r>
          </a:p>
          <a:p>
            <a:pPr marL="171450" indent="-171450">
              <a:lnSpc>
                <a:spcPct val="150000"/>
              </a:lnSpc>
              <a:buFont typeface="Arial" panose="020B0604020202020204" pitchFamily="34" charset="0"/>
              <a:buChar char="•"/>
            </a:pPr>
            <a:r>
              <a:rPr lang="nl-NL" sz="1200" dirty="0">
                <a:latin typeface="Verdana" panose="020B0604030504040204" pitchFamily="34" charset="0"/>
                <a:ea typeface="Verdana" panose="020B0604030504040204" pitchFamily="34" charset="0"/>
                <a:cs typeface="Verdana" panose="020B0604030504040204" pitchFamily="34" charset="0"/>
              </a:rPr>
              <a:t>Zou een toekomstige werkgever dit ook kunnen vinden?</a:t>
            </a:r>
          </a:p>
          <a:p>
            <a:pPr marL="171450" indent="-171450">
              <a:lnSpc>
                <a:spcPct val="150000"/>
              </a:lnSpc>
              <a:buFont typeface="Arial" panose="020B0604020202020204" pitchFamily="34" charset="0"/>
              <a:buChar char="•"/>
            </a:pPr>
            <a:r>
              <a:rPr lang="nl-NL" sz="1200" dirty="0">
                <a:latin typeface="Verdana" panose="020B0604030504040204" pitchFamily="34" charset="0"/>
                <a:ea typeface="Verdana" panose="020B0604030504040204" pitchFamily="34" charset="0"/>
                <a:cs typeface="Verdana" panose="020B0604030504040204" pitchFamily="34" charset="0"/>
              </a:rPr>
              <a:t>Zijn er dingen die je liever niet online had staan?</a:t>
            </a:r>
          </a:p>
        </p:txBody>
      </p:sp>
      <p:pic>
        <p:nvPicPr>
          <p:cNvPr id="12" name="Afbeelding 11">
            <a:extLst>
              <a:ext uri="{FF2B5EF4-FFF2-40B4-BE49-F238E27FC236}">
                <a16:creationId xmlns:a16="http://schemas.microsoft.com/office/drawing/2014/main" id="{A6C324CE-D523-628E-4CF7-D1E771E57E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94801" y="1047575"/>
            <a:ext cx="1854200" cy="393700"/>
          </a:xfrm>
          <a:prstGeom prst="rect">
            <a:avLst/>
          </a:prstGeom>
        </p:spPr>
      </p:pic>
      <p:sp>
        <p:nvSpPr>
          <p:cNvPr id="14" name="Tekstvak 13">
            <a:extLst>
              <a:ext uri="{FF2B5EF4-FFF2-40B4-BE49-F238E27FC236}">
                <a16:creationId xmlns:a16="http://schemas.microsoft.com/office/drawing/2014/main" id="{37F65FE7-3AF1-09EE-FA5A-5AEA35FBE0F3}"/>
              </a:ext>
            </a:extLst>
          </p:cNvPr>
          <p:cNvSpPr txBox="1"/>
          <p:nvPr/>
        </p:nvSpPr>
        <p:spPr>
          <a:xfrm>
            <a:off x="5199837" y="1020985"/>
            <a:ext cx="1507191" cy="371961"/>
          </a:xfrm>
          <a:prstGeom prst="rect">
            <a:avLst/>
          </a:prstGeom>
          <a:noFill/>
        </p:spPr>
        <p:txBody>
          <a:bodyPr wrap="square">
            <a:spAutoFit/>
          </a:bodyPr>
          <a:lstStyle/>
          <a:p>
            <a:pPr>
              <a:lnSpc>
                <a:spcPct val="150000"/>
              </a:lnSpc>
            </a:pPr>
            <a:r>
              <a:rPr lang="nl-NL" sz="1400" b="1" dirty="0">
                <a:latin typeface="Verdana" panose="020B0604030504040204" pitchFamily="34" charset="0"/>
                <a:ea typeface="Verdana" panose="020B0604030504040204" pitchFamily="34" charset="0"/>
                <a:cs typeface="Verdana" panose="020B0604030504040204" pitchFamily="34" charset="0"/>
              </a:rPr>
              <a:t>Bespreek:</a:t>
            </a:r>
            <a:endParaRPr lang="nl-NL" sz="1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2573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Afbeelding 33">
            <a:extLst>
              <a:ext uri="{FF2B5EF4-FFF2-40B4-BE49-F238E27FC236}">
                <a16:creationId xmlns:a16="http://schemas.microsoft.com/office/drawing/2014/main" id="{6AB7E24C-679C-4942-AD03-1559FC6CC94F}"/>
              </a:ext>
            </a:extLst>
          </p:cNvPr>
          <p:cNvPicPr>
            <a:picLocks noChangeAspect="1"/>
          </p:cNvPicPr>
          <p:nvPr/>
        </p:nvPicPr>
        <p:blipFill rotWithShape="1">
          <a:blip r:embed="rId3"/>
          <a:srcRect l="519" b="60294"/>
          <a:stretch/>
        </p:blipFill>
        <p:spPr>
          <a:xfrm>
            <a:off x="-1" y="1"/>
            <a:ext cx="12255889" cy="6858000"/>
          </a:xfrm>
          <a:prstGeom prst="rect">
            <a:avLst/>
          </a:prstGeom>
        </p:spPr>
      </p:pic>
      <p:pic>
        <p:nvPicPr>
          <p:cNvPr id="63" name="Afbeelding 62">
            <a:extLst>
              <a:ext uri="{FF2B5EF4-FFF2-40B4-BE49-F238E27FC236}">
                <a16:creationId xmlns:a16="http://schemas.microsoft.com/office/drawing/2014/main" id="{ECCA2375-366E-734E-B46E-0BFFB07E1C3F}"/>
              </a:ext>
            </a:extLst>
          </p:cNvPr>
          <p:cNvPicPr>
            <a:picLocks noChangeAspect="1"/>
          </p:cNvPicPr>
          <p:nvPr/>
        </p:nvPicPr>
        <p:blipFill>
          <a:blip r:embed="rId4"/>
          <a:srcRect/>
          <a:stretch/>
        </p:blipFill>
        <p:spPr>
          <a:xfrm>
            <a:off x="0" y="-38965"/>
            <a:ext cx="7460460" cy="1846547"/>
          </a:xfrm>
          <a:prstGeom prst="rect">
            <a:avLst/>
          </a:prstGeom>
        </p:spPr>
      </p:pic>
      <p:pic>
        <p:nvPicPr>
          <p:cNvPr id="28" name="Afbeelding 27" descr="Afbeelding met tekening&#10;&#10;Automatisch gegenereerde beschrijving">
            <a:extLst>
              <a:ext uri="{FF2B5EF4-FFF2-40B4-BE49-F238E27FC236}">
                <a16:creationId xmlns:a16="http://schemas.microsoft.com/office/drawing/2014/main" id="{B03484E3-749B-9D4D-A156-89063DE2B956}"/>
              </a:ext>
            </a:extLst>
          </p:cNvPr>
          <p:cNvPicPr>
            <a:picLocks noChangeAspect="1"/>
          </p:cNvPicPr>
          <p:nvPr/>
        </p:nvPicPr>
        <p:blipFill>
          <a:blip r:embed="rId5"/>
          <a:stretch>
            <a:fillRect/>
          </a:stretch>
        </p:blipFill>
        <p:spPr>
          <a:xfrm rot="20432358">
            <a:off x="-562685" y="352066"/>
            <a:ext cx="9244301" cy="1108706"/>
          </a:xfrm>
          <a:prstGeom prst="rect">
            <a:avLst/>
          </a:prstGeom>
        </p:spPr>
      </p:pic>
      <p:pic>
        <p:nvPicPr>
          <p:cNvPr id="11" name="Afbeelding 10" descr="Afbeelding met horloge&#10;&#10;Automatisch gegenereerde beschrijving">
            <a:extLst>
              <a:ext uri="{FF2B5EF4-FFF2-40B4-BE49-F238E27FC236}">
                <a16:creationId xmlns:a16="http://schemas.microsoft.com/office/drawing/2014/main" id="{DD9D1B81-A5FF-8E13-2ED3-DF6AA0227DF3}"/>
              </a:ext>
            </a:extLst>
          </p:cNvPr>
          <p:cNvPicPr>
            <a:picLocks noChangeAspect="1"/>
          </p:cNvPicPr>
          <p:nvPr/>
        </p:nvPicPr>
        <p:blipFill>
          <a:blip r:embed="rId6"/>
          <a:stretch>
            <a:fillRect/>
          </a:stretch>
        </p:blipFill>
        <p:spPr>
          <a:xfrm>
            <a:off x="8329913" y="2932024"/>
            <a:ext cx="3925976" cy="3925976"/>
          </a:xfrm>
          <a:prstGeom prst="rect">
            <a:avLst/>
          </a:prstGeom>
        </p:spPr>
      </p:pic>
      <p:pic>
        <p:nvPicPr>
          <p:cNvPr id="6" name="Afbeelding 5">
            <a:extLst>
              <a:ext uri="{FF2B5EF4-FFF2-40B4-BE49-F238E27FC236}">
                <a16:creationId xmlns:a16="http://schemas.microsoft.com/office/drawing/2014/main" id="{9D86FF10-8C6B-B1EC-DD9B-B93ED2FD9B5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98180" y="2699057"/>
            <a:ext cx="5781912" cy="2337133"/>
          </a:xfrm>
          <a:prstGeom prst="rect">
            <a:avLst/>
          </a:prstGeom>
        </p:spPr>
      </p:pic>
      <p:sp>
        <p:nvSpPr>
          <p:cNvPr id="13" name="Tekstvak 12">
            <a:extLst>
              <a:ext uri="{FF2B5EF4-FFF2-40B4-BE49-F238E27FC236}">
                <a16:creationId xmlns:a16="http://schemas.microsoft.com/office/drawing/2014/main" id="{48744A00-7743-D82D-CB3B-303605AC353D}"/>
              </a:ext>
            </a:extLst>
          </p:cNvPr>
          <p:cNvSpPr txBox="1"/>
          <p:nvPr/>
        </p:nvSpPr>
        <p:spPr>
          <a:xfrm>
            <a:off x="3637494" y="2728181"/>
            <a:ext cx="4692419" cy="2270943"/>
          </a:xfrm>
          <a:prstGeom prst="rect">
            <a:avLst/>
          </a:prstGeom>
          <a:noFill/>
        </p:spPr>
        <p:txBody>
          <a:bodyPr wrap="square">
            <a:spAutoFit/>
          </a:bodyPr>
          <a:lstStyle/>
          <a:p>
            <a:pPr>
              <a:lnSpc>
                <a:spcPct val="150000"/>
              </a:lnSpc>
            </a:pPr>
            <a:r>
              <a:rPr lang="nl-NL" sz="1200" b="1" dirty="0">
                <a:latin typeface="Verdana" panose="020B0604030504040204" pitchFamily="34" charset="0"/>
                <a:ea typeface="Verdana" panose="020B0604030504040204" pitchFamily="34" charset="0"/>
                <a:cs typeface="Verdana" panose="020B0604030504040204" pitchFamily="34" charset="0"/>
              </a:rPr>
              <a:t>Elk bericht, elke like, elke zoekopdracht wordt gebruikt door AI-systemen om ons beter te leren kennen. </a:t>
            </a:r>
          </a:p>
          <a:p>
            <a:pPr>
              <a:lnSpc>
                <a:spcPct val="150000"/>
              </a:lnSpc>
            </a:pPr>
            <a:r>
              <a:rPr lang="nl-NL" sz="1200" dirty="0">
                <a:latin typeface="Verdana" panose="020B0604030504040204" pitchFamily="34" charset="0"/>
                <a:ea typeface="Verdana" panose="020B0604030504040204" pitchFamily="34" charset="0"/>
                <a:cs typeface="Verdana" panose="020B0604030504040204" pitchFamily="34" charset="0"/>
              </a:rPr>
              <a:t>Alles wat we online doen voedt kunstmatige intelligentie. Handig toch?</a:t>
            </a:r>
          </a:p>
          <a:p>
            <a:pPr>
              <a:lnSpc>
                <a:spcPct val="150000"/>
              </a:lnSpc>
            </a:pPr>
            <a:endParaRPr lang="nl-NL" sz="1200" dirty="0">
              <a:latin typeface="Verdana" panose="020B0604030504040204" pitchFamily="34" charset="0"/>
              <a:ea typeface="Verdana" panose="020B0604030504040204" pitchFamily="34" charset="0"/>
              <a:cs typeface="Verdana" panose="020B0604030504040204" pitchFamily="34" charset="0"/>
            </a:endParaRPr>
          </a:p>
          <a:p>
            <a:pPr>
              <a:lnSpc>
                <a:spcPct val="150000"/>
              </a:lnSpc>
            </a:pPr>
            <a:r>
              <a:rPr lang="nl-NL" sz="1200" dirty="0">
                <a:latin typeface="Verdana" panose="020B0604030504040204" pitchFamily="34" charset="0"/>
                <a:ea typeface="Verdana" panose="020B0604030504040204" pitchFamily="34" charset="0"/>
                <a:cs typeface="Verdana" panose="020B0604030504040204" pitchFamily="34" charset="0"/>
              </a:rPr>
              <a:t>Bespreek de ontwikkelingen over AI in een </a:t>
            </a:r>
            <a:r>
              <a:rPr lang="nl-NL" sz="1200" dirty="0" err="1">
                <a:latin typeface="Verdana" panose="020B0604030504040204" pitchFamily="34" charset="0"/>
                <a:ea typeface="Verdana" panose="020B0604030504040204" pitchFamily="34" charset="0"/>
                <a:cs typeface="Verdana" panose="020B0604030504040204" pitchFamily="34" charset="0"/>
              </a:rPr>
              <a:t>lagerhuisdebat</a:t>
            </a:r>
            <a:r>
              <a:rPr lang="nl-NL" sz="1200" dirty="0">
                <a:latin typeface="Verdana" panose="020B0604030504040204" pitchFamily="34" charset="0"/>
                <a:ea typeface="Verdana" panose="020B0604030504040204" pitchFamily="34" charset="0"/>
                <a:cs typeface="Verdana" panose="020B0604030504040204" pitchFamily="34" charset="0"/>
              </a:rPr>
              <a:t>.  </a:t>
            </a:r>
          </a:p>
        </p:txBody>
      </p:sp>
      <p:pic>
        <p:nvPicPr>
          <p:cNvPr id="18" name="Afbeelding 17">
            <a:extLst>
              <a:ext uri="{FF2B5EF4-FFF2-40B4-BE49-F238E27FC236}">
                <a16:creationId xmlns:a16="http://schemas.microsoft.com/office/drawing/2014/main" id="{B79F54E6-3B6E-BB61-3543-5FF4C6FE1B67}"/>
              </a:ext>
            </a:extLst>
          </p:cNvPr>
          <p:cNvPicPr>
            <a:picLocks noChangeAspect="1"/>
          </p:cNvPicPr>
          <p:nvPr/>
        </p:nvPicPr>
        <p:blipFill>
          <a:blip r:embed="rId8"/>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sp>
        <p:nvSpPr>
          <p:cNvPr id="19" name="Tekstvak 18">
            <a:extLst>
              <a:ext uri="{FF2B5EF4-FFF2-40B4-BE49-F238E27FC236}">
                <a16:creationId xmlns:a16="http://schemas.microsoft.com/office/drawing/2014/main" id="{10DBC0DB-847E-2F9B-1FB1-E6A6EBB66891}"/>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Slot</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Later</a:t>
            </a:r>
          </a:p>
        </p:txBody>
      </p:sp>
      <p:pic>
        <p:nvPicPr>
          <p:cNvPr id="26" name="Afbeelding 25">
            <a:extLst>
              <a:ext uri="{FF2B5EF4-FFF2-40B4-BE49-F238E27FC236}">
                <a16:creationId xmlns:a16="http://schemas.microsoft.com/office/drawing/2014/main" id="{23F7F693-430D-8356-C14E-1216A6CB40C5}"/>
              </a:ext>
            </a:extLst>
          </p:cNvPr>
          <p:cNvPicPr>
            <a:picLocks noChangeAspect="1"/>
          </p:cNvPicPr>
          <p:nvPr/>
        </p:nvPicPr>
        <p:blipFill>
          <a:blip r:embed="rId9"/>
          <a:stretch>
            <a:fillRect/>
          </a:stretch>
        </p:blipFill>
        <p:spPr>
          <a:xfrm>
            <a:off x="4120178" y="1202481"/>
            <a:ext cx="3477491" cy="454057"/>
          </a:xfrm>
          <a:prstGeom prst="rect">
            <a:avLst/>
          </a:prstGeom>
        </p:spPr>
      </p:pic>
      <p:sp>
        <p:nvSpPr>
          <p:cNvPr id="27" name="Tekstvak 26">
            <a:extLst>
              <a:ext uri="{FF2B5EF4-FFF2-40B4-BE49-F238E27FC236}">
                <a16:creationId xmlns:a16="http://schemas.microsoft.com/office/drawing/2014/main" id="{34591522-6A43-5B7C-4D04-9D5E058EC07C}"/>
              </a:ext>
            </a:extLst>
          </p:cNvPr>
          <p:cNvSpPr txBox="1"/>
          <p:nvPr/>
        </p:nvSpPr>
        <p:spPr>
          <a:xfrm>
            <a:off x="4363955" y="1243012"/>
            <a:ext cx="2989938" cy="371961"/>
          </a:xfrm>
          <a:prstGeom prst="rect">
            <a:avLst/>
          </a:prstGeom>
          <a:noFill/>
        </p:spPr>
        <p:txBody>
          <a:bodyPr wrap="square">
            <a:spAutoFit/>
          </a:bodyPr>
          <a:lstStyle/>
          <a:p>
            <a:pPr algn="ctr">
              <a:lnSpc>
                <a:spcPct val="150000"/>
              </a:lnSpc>
            </a:pPr>
            <a:r>
              <a:rPr lang="nl-NL" sz="1400" b="1" dirty="0">
                <a:latin typeface="Verdana" panose="020B0604030504040204" pitchFamily="34" charset="0"/>
                <a:ea typeface="Verdana" panose="020B0604030504040204" pitchFamily="34" charset="0"/>
                <a:cs typeface="Verdana" panose="020B0604030504040204" pitchFamily="34" charset="0"/>
              </a:rPr>
              <a:t>LAGERHUISDEBAT AI</a:t>
            </a:r>
          </a:p>
        </p:txBody>
      </p:sp>
    </p:spTree>
    <p:extLst>
      <p:ext uri="{BB962C8B-B14F-4D97-AF65-F5344CB8AC3E}">
        <p14:creationId xmlns:p14="http://schemas.microsoft.com/office/powerpoint/2010/main" val="16282047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Afbeelding 33">
            <a:extLst>
              <a:ext uri="{FF2B5EF4-FFF2-40B4-BE49-F238E27FC236}">
                <a16:creationId xmlns:a16="http://schemas.microsoft.com/office/drawing/2014/main" id="{6AB7E24C-679C-4942-AD03-1559FC6CC94F}"/>
              </a:ext>
            </a:extLst>
          </p:cNvPr>
          <p:cNvPicPr>
            <a:picLocks noChangeAspect="1"/>
          </p:cNvPicPr>
          <p:nvPr/>
        </p:nvPicPr>
        <p:blipFill rotWithShape="1">
          <a:blip r:embed="rId3"/>
          <a:srcRect l="519" b="60294"/>
          <a:stretch/>
        </p:blipFill>
        <p:spPr>
          <a:xfrm>
            <a:off x="-1" y="1"/>
            <a:ext cx="12255889" cy="6858000"/>
          </a:xfrm>
          <a:prstGeom prst="rect">
            <a:avLst/>
          </a:prstGeom>
        </p:spPr>
      </p:pic>
      <p:pic>
        <p:nvPicPr>
          <p:cNvPr id="22" name="Afbeelding 21">
            <a:extLst>
              <a:ext uri="{FF2B5EF4-FFF2-40B4-BE49-F238E27FC236}">
                <a16:creationId xmlns:a16="http://schemas.microsoft.com/office/drawing/2014/main" id="{8469BB4B-D167-1649-9C52-5E8AA8BEB7E7}"/>
              </a:ext>
            </a:extLst>
          </p:cNvPr>
          <p:cNvPicPr>
            <a:picLocks noChangeAspect="1"/>
          </p:cNvPicPr>
          <p:nvPr/>
        </p:nvPicPr>
        <p:blipFill>
          <a:blip r:embed="rId4"/>
          <a:stretch>
            <a:fillRect/>
          </a:stretch>
        </p:blipFill>
        <p:spPr>
          <a:xfrm>
            <a:off x="1351783" y="944175"/>
            <a:ext cx="3477491" cy="454057"/>
          </a:xfrm>
          <a:prstGeom prst="rect">
            <a:avLst/>
          </a:prstGeom>
        </p:spPr>
      </p:pic>
      <p:sp>
        <p:nvSpPr>
          <p:cNvPr id="23" name="Tekstvak 22">
            <a:extLst>
              <a:ext uri="{FF2B5EF4-FFF2-40B4-BE49-F238E27FC236}">
                <a16:creationId xmlns:a16="http://schemas.microsoft.com/office/drawing/2014/main" id="{6DBF6904-FCC0-F347-8217-0F350516C988}"/>
              </a:ext>
            </a:extLst>
          </p:cNvPr>
          <p:cNvSpPr txBox="1"/>
          <p:nvPr/>
        </p:nvSpPr>
        <p:spPr>
          <a:xfrm>
            <a:off x="1595560" y="984706"/>
            <a:ext cx="2989938" cy="371961"/>
          </a:xfrm>
          <a:prstGeom prst="rect">
            <a:avLst/>
          </a:prstGeom>
          <a:noFill/>
        </p:spPr>
        <p:txBody>
          <a:bodyPr wrap="square">
            <a:spAutoFit/>
          </a:bodyPr>
          <a:lstStyle/>
          <a:p>
            <a:pPr algn="ctr">
              <a:lnSpc>
                <a:spcPct val="150000"/>
              </a:lnSpc>
            </a:pPr>
            <a:r>
              <a:rPr lang="nl-NL" sz="1400" b="1" dirty="0">
                <a:latin typeface="Verdana" panose="020B0604030504040204" pitchFamily="34" charset="0"/>
                <a:ea typeface="Verdana" panose="020B0604030504040204" pitchFamily="34" charset="0"/>
                <a:cs typeface="Verdana" panose="020B0604030504040204" pitchFamily="34" charset="0"/>
              </a:rPr>
              <a:t>LAGERHUISDEBAT AI</a:t>
            </a:r>
          </a:p>
        </p:txBody>
      </p:sp>
      <p:pic>
        <p:nvPicPr>
          <p:cNvPr id="3" name="Afbeelding 2">
            <a:extLst>
              <a:ext uri="{FF2B5EF4-FFF2-40B4-BE49-F238E27FC236}">
                <a16:creationId xmlns:a16="http://schemas.microsoft.com/office/drawing/2014/main" id="{797AA825-DB3C-A143-9822-2BE4FD5881B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16244"/>
          <a:stretch/>
        </p:blipFill>
        <p:spPr>
          <a:xfrm>
            <a:off x="5951387" y="816058"/>
            <a:ext cx="5487841" cy="4163393"/>
          </a:xfrm>
          <a:prstGeom prst="rect">
            <a:avLst/>
          </a:prstGeom>
        </p:spPr>
      </p:pic>
      <p:pic>
        <p:nvPicPr>
          <p:cNvPr id="364" name="Afbeelding 363">
            <a:extLst>
              <a:ext uri="{FF2B5EF4-FFF2-40B4-BE49-F238E27FC236}">
                <a16:creationId xmlns:a16="http://schemas.microsoft.com/office/drawing/2014/main" id="{87997505-ACE1-A88B-E88C-047BA033938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802" y="2642318"/>
            <a:ext cx="5781912" cy="2337133"/>
          </a:xfrm>
          <a:prstGeom prst="rect">
            <a:avLst/>
          </a:prstGeom>
        </p:spPr>
      </p:pic>
      <p:sp>
        <p:nvSpPr>
          <p:cNvPr id="365" name="TextBox 309">
            <a:extLst>
              <a:ext uri="{FF2B5EF4-FFF2-40B4-BE49-F238E27FC236}">
                <a16:creationId xmlns:a16="http://schemas.microsoft.com/office/drawing/2014/main" id="{0B10F735-5476-4379-9C8C-B7C2B53166E9}"/>
              </a:ext>
            </a:extLst>
          </p:cNvPr>
          <p:cNvSpPr txBox="1"/>
          <p:nvPr/>
        </p:nvSpPr>
        <p:spPr>
          <a:xfrm>
            <a:off x="903469" y="2831678"/>
            <a:ext cx="4841238" cy="617670"/>
          </a:xfrm>
          <a:prstGeom prst="rect">
            <a:avLst/>
          </a:prstGeom>
          <a:noFill/>
        </p:spPr>
        <p:txBody>
          <a:bodyPr wrap="square">
            <a:spAutoFit/>
          </a:bodyPr>
          <a:lstStyle/>
          <a:p>
            <a:pPr marL="285750" indent="-285750">
              <a:lnSpc>
                <a:spcPct val="150000"/>
              </a:lnSpc>
              <a:buFont typeface="Wingdings" pitchFamily="2" charset="2"/>
              <a:buChar char="§"/>
            </a:pPr>
            <a:r>
              <a:rPr lang="nl-NL" sz="1200" dirty="0">
                <a:latin typeface="Verdana" panose="020B0604030504040204" pitchFamily="34" charset="0"/>
                <a:ea typeface="Verdana" panose="020B0604030504040204" pitchFamily="34" charset="0"/>
                <a:cs typeface="Verdana" panose="020B0604030504040204" pitchFamily="34" charset="0"/>
              </a:rPr>
              <a:t>Ga in een ‘</a:t>
            </a:r>
            <a:r>
              <a:rPr lang="nl-NL" sz="1200" dirty="0" err="1">
                <a:latin typeface="Verdana" panose="020B0604030504040204" pitchFamily="34" charset="0"/>
                <a:ea typeface="Verdana" panose="020B0604030504040204" pitchFamily="34" charset="0"/>
                <a:cs typeface="Verdana" panose="020B0604030504040204" pitchFamily="34" charset="0"/>
              </a:rPr>
              <a:t>lagerhuisopstelling</a:t>
            </a:r>
            <a:r>
              <a:rPr lang="nl-NL" sz="1200" dirty="0">
                <a:latin typeface="Verdana" panose="020B0604030504040204" pitchFamily="34" charset="0"/>
                <a:ea typeface="Verdana" panose="020B0604030504040204" pitchFamily="34" charset="0"/>
                <a:cs typeface="Verdana" panose="020B0604030504040204" pitchFamily="34" charset="0"/>
              </a:rPr>
              <a:t>’ zitten. De helft van de klas links, de andere helft rechts. </a:t>
            </a:r>
          </a:p>
        </p:txBody>
      </p:sp>
      <p:sp>
        <p:nvSpPr>
          <p:cNvPr id="366" name="TextBox 311">
            <a:extLst>
              <a:ext uri="{FF2B5EF4-FFF2-40B4-BE49-F238E27FC236}">
                <a16:creationId xmlns:a16="http://schemas.microsoft.com/office/drawing/2014/main" id="{BE5B5451-3667-E20A-DC79-9754A09E50FF}"/>
              </a:ext>
            </a:extLst>
          </p:cNvPr>
          <p:cNvSpPr txBox="1"/>
          <p:nvPr/>
        </p:nvSpPr>
        <p:spPr>
          <a:xfrm>
            <a:off x="903469" y="3439923"/>
            <a:ext cx="4773104" cy="617670"/>
          </a:xfrm>
          <a:prstGeom prst="rect">
            <a:avLst/>
          </a:prstGeom>
          <a:noFill/>
        </p:spPr>
        <p:txBody>
          <a:bodyPr wrap="square">
            <a:spAutoFit/>
          </a:bodyPr>
          <a:lstStyle/>
          <a:p>
            <a:pPr marL="285750" indent="-285750">
              <a:lnSpc>
                <a:spcPct val="150000"/>
              </a:lnSpc>
              <a:buFont typeface="Wingdings" pitchFamily="2" charset="2"/>
              <a:buChar char="§"/>
            </a:pPr>
            <a:r>
              <a:rPr lang="nl-NL" sz="1200" dirty="0">
                <a:latin typeface="Verdana" panose="020B0604030504040204" pitchFamily="34" charset="0"/>
                <a:ea typeface="Verdana" panose="020B0604030504040204" pitchFamily="34" charset="0"/>
                <a:cs typeface="Verdana" panose="020B0604030504040204" pitchFamily="34" charset="0"/>
              </a:rPr>
              <a:t>Bepaal voor de stelling in beeld komt welke zijde verplicht vóór is en welke tegen. </a:t>
            </a:r>
          </a:p>
        </p:txBody>
      </p:sp>
      <p:sp>
        <p:nvSpPr>
          <p:cNvPr id="367" name="TextBox 313">
            <a:extLst>
              <a:ext uri="{FF2B5EF4-FFF2-40B4-BE49-F238E27FC236}">
                <a16:creationId xmlns:a16="http://schemas.microsoft.com/office/drawing/2014/main" id="{8D84BA08-26D8-6E8A-84E7-99A33822B28B}"/>
              </a:ext>
            </a:extLst>
          </p:cNvPr>
          <p:cNvSpPr txBox="1"/>
          <p:nvPr/>
        </p:nvSpPr>
        <p:spPr>
          <a:xfrm>
            <a:off x="903469" y="3994235"/>
            <a:ext cx="6097190" cy="340671"/>
          </a:xfrm>
          <a:prstGeom prst="rect">
            <a:avLst/>
          </a:prstGeom>
          <a:noFill/>
        </p:spPr>
        <p:txBody>
          <a:bodyPr wrap="square">
            <a:spAutoFit/>
          </a:bodyPr>
          <a:lstStyle/>
          <a:p>
            <a:pPr marL="285750" indent="-285750">
              <a:lnSpc>
                <a:spcPct val="150000"/>
              </a:lnSpc>
              <a:buFont typeface="Wingdings" pitchFamily="2" charset="2"/>
              <a:buChar char="§"/>
            </a:pPr>
            <a:r>
              <a:rPr lang="nl-NL" sz="1200" dirty="0">
                <a:latin typeface="Verdana" panose="020B0604030504040204" pitchFamily="34" charset="0"/>
                <a:ea typeface="Verdana" panose="020B0604030504040204" pitchFamily="34" charset="0"/>
                <a:cs typeface="Verdana" panose="020B0604030504040204" pitchFamily="34" charset="0"/>
              </a:rPr>
              <a:t>Voorstanders mogen éérst hun argument geven.</a:t>
            </a:r>
          </a:p>
        </p:txBody>
      </p:sp>
      <p:sp>
        <p:nvSpPr>
          <p:cNvPr id="368" name="TextBox 315">
            <a:extLst>
              <a:ext uri="{FF2B5EF4-FFF2-40B4-BE49-F238E27FC236}">
                <a16:creationId xmlns:a16="http://schemas.microsoft.com/office/drawing/2014/main" id="{A6D4D40E-1C1D-D655-4D85-4748A78D5236}"/>
              </a:ext>
            </a:extLst>
          </p:cNvPr>
          <p:cNvSpPr txBox="1"/>
          <p:nvPr/>
        </p:nvSpPr>
        <p:spPr>
          <a:xfrm>
            <a:off x="903469" y="4325481"/>
            <a:ext cx="6097190" cy="340671"/>
          </a:xfrm>
          <a:prstGeom prst="rect">
            <a:avLst/>
          </a:prstGeom>
          <a:noFill/>
        </p:spPr>
        <p:txBody>
          <a:bodyPr wrap="square">
            <a:spAutoFit/>
          </a:bodyPr>
          <a:lstStyle/>
          <a:p>
            <a:pPr marL="285750" indent="-285750">
              <a:lnSpc>
                <a:spcPct val="150000"/>
              </a:lnSpc>
              <a:buFont typeface="Wingdings" pitchFamily="2" charset="2"/>
              <a:buChar char="§"/>
            </a:pPr>
            <a:r>
              <a:rPr lang="nl-NL" sz="1200" dirty="0">
                <a:latin typeface="Verdana" panose="020B0604030504040204" pitchFamily="34" charset="0"/>
                <a:ea typeface="Verdana" panose="020B0604030504040204" pitchFamily="34" charset="0"/>
                <a:cs typeface="Verdana" panose="020B0604030504040204" pitchFamily="34" charset="0"/>
              </a:rPr>
              <a:t>De docent bepaalt wie mag spreken.</a:t>
            </a:r>
          </a:p>
        </p:txBody>
      </p:sp>
      <p:pic>
        <p:nvPicPr>
          <p:cNvPr id="7" name="Afbeelding 6">
            <a:extLst>
              <a:ext uri="{FF2B5EF4-FFF2-40B4-BE49-F238E27FC236}">
                <a16:creationId xmlns:a16="http://schemas.microsoft.com/office/drawing/2014/main" id="{4617C6FA-A873-733F-24D6-90B6DD442E6A}"/>
              </a:ext>
            </a:extLst>
          </p:cNvPr>
          <p:cNvPicPr>
            <a:picLocks noChangeAspect="1"/>
          </p:cNvPicPr>
          <p:nvPr/>
        </p:nvPicPr>
        <p:blipFill>
          <a:blip r:embed="rId7">
            <a:duotone>
              <a:prstClr val="black"/>
              <a:schemeClr val="accent3">
                <a:tint val="45000"/>
                <a:satMod val="400000"/>
              </a:schemeClr>
            </a:duotone>
          </a:blip>
          <a:stretch>
            <a:fillRect/>
          </a:stretch>
        </p:blipFill>
        <p:spPr>
          <a:xfrm>
            <a:off x="6901121" y="3741142"/>
            <a:ext cx="1054086" cy="1054086"/>
          </a:xfrm>
          <a:prstGeom prst="rect">
            <a:avLst/>
          </a:prstGeom>
          <a:noFill/>
          <a:ln>
            <a:noFill/>
          </a:ln>
        </p:spPr>
      </p:pic>
      <p:pic>
        <p:nvPicPr>
          <p:cNvPr id="8" name="Afbeelding 7">
            <a:extLst>
              <a:ext uri="{FF2B5EF4-FFF2-40B4-BE49-F238E27FC236}">
                <a16:creationId xmlns:a16="http://schemas.microsoft.com/office/drawing/2014/main" id="{5664A1FA-EAAD-5CBF-9FCB-3AD40F118EC7}"/>
              </a:ext>
            </a:extLst>
          </p:cNvPr>
          <p:cNvPicPr>
            <a:picLocks noChangeAspect="1"/>
          </p:cNvPicPr>
          <p:nvPr/>
        </p:nvPicPr>
        <p:blipFill>
          <a:blip r:embed="rId7">
            <a:duotone>
              <a:prstClr val="black"/>
              <a:schemeClr val="accent3">
                <a:tint val="45000"/>
                <a:satMod val="400000"/>
              </a:schemeClr>
            </a:duotone>
          </a:blip>
          <a:stretch>
            <a:fillRect/>
          </a:stretch>
        </p:blipFill>
        <p:spPr>
          <a:xfrm rot="10800000">
            <a:off x="10112783" y="3790683"/>
            <a:ext cx="1054086" cy="1054086"/>
          </a:xfrm>
          <a:prstGeom prst="rect">
            <a:avLst/>
          </a:prstGeom>
          <a:noFill/>
          <a:ln>
            <a:noFill/>
          </a:ln>
        </p:spPr>
      </p:pic>
      <p:grpSp>
        <p:nvGrpSpPr>
          <p:cNvPr id="9" name="Group 18">
            <a:extLst>
              <a:ext uri="{FF2B5EF4-FFF2-40B4-BE49-F238E27FC236}">
                <a16:creationId xmlns:a16="http://schemas.microsoft.com/office/drawing/2014/main" id="{55B98032-09A0-5016-A61C-DC744327F9B3}"/>
              </a:ext>
            </a:extLst>
          </p:cNvPr>
          <p:cNvGrpSpPr/>
          <p:nvPr/>
        </p:nvGrpSpPr>
        <p:grpSpPr>
          <a:xfrm>
            <a:off x="7240781" y="1282185"/>
            <a:ext cx="284763" cy="283445"/>
            <a:chOff x="6774012" y="1839558"/>
            <a:chExt cx="284763" cy="283445"/>
          </a:xfrm>
          <a:solidFill>
            <a:srgbClr val="006DA4"/>
          </a:solidFill>
        </p:grpSpPr>
        <p:sp>
          <p:nvSpPr>
            <p:cNvPr id="10" name="Oval 15">
              <a:extLst>
                <a:ext uri="{FF2B5EF4-FFF2-40B4-BE49-F238E27FC236}">
                  <a16:creationId xmlns:a16="http://schemas.microsoft.com/office/drawing/2014/main" id="{AD12A38A-EEF0-96F4-11AF-9F868540404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Rounded Rectangle 11">
              <a:extLst>
                <a:ext uri="{FF2B5EF4-FFF2-40B4-BE49-F238E27FC236}">
                  <a16:creationId xmlns:a16="http://schemas.microsoft.com/office/drawing/2014/main" id="{0E4AF6A9-34E2-10AB-B0AE-080D394EBA4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Rounded Rectangle 12">
              <a:extLst>
                <a:ext uri="{FF2B5EF4-FFF2-40B4-BE49-F238E27FC236}">
                  <a16:creationId xmlns:a16="http://schemas.microsoft.com/office/drawing/2014/main" id="{A8904E64-05C1-5478-9E1E-8F81428FF114}"/>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Rounded Rectangle 16">
              <a:extLst>
                <a:ext uri="{FF2B5EF4-FFF2-40B4-BE49-F238E27FC236}">
                  <a16:creationId xmlns:a16="http://schemas.microsoft.com/office/drawing/2014/main" id="{A4AEA9A1-200B-BE6E-6CC1-CDA434F02C8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Rounded Rectangle 17">
              <a:extLst>
                <a:ext uri="{FF2B5EF4-FFF2-40B4-BE49-F238E27FC236}">
                  <a16:creationId xmlns:a16="http://schemas.microsoft.com/office/drawing/2014/main" id="{2B3E127F-5C6E-68CE-BDCA-4344806A8CC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Rounded Rectangle 7">
              <a:extLst>
                <a:ext uri="{FF2B5EF4-FFF2-40B4-BE49-F238E27FC236}">
                  <a16:creationId xmlns:a16="http://schemas.microsoft.com/office/drawing/2014/main" id="{758FC2DD-478C-FECF-4FE8-5F1D93B1A95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Rounded Rectangle 8">
              <a:extLst>
                <a:ext uri="{FF2B5EF4-FFF2-40B4-BE49-F238E27FC236}">
                  <a16:creationId xmlns:a16="http://schemas.microsoft.com/office/drawing/2014/main" id="{D5ABAA4B-01B6-11AF-7A64-62890747926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Oval 4">
              <a:extLst>
                <a:ext uri="{FF2B5EF4-FFF2-40B4-BE49-F238E27FC236}">
                  <a16:creationId xmlns:a16="http://schemas.microsoft.com/office/drawing/2014/main" id="{678F66C3-5669-92DF-BDE3-AA4818C95EE5}"/>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 name="Group 19">
            <a:extLst>
              <a:ext uri="{FF2B5EF4-FFF2-40B4-BE49-F238E27FC236}">
                <a16:creationId xmlns:a16="http://schemas.microsoft.com/office/drawing/2014/main" id="{CCA597FA-0348-1BC3-CA85-F1C2C49739CD}"/>
              </a:ext>
            </a:extLst>
          </p:cNvPr>
          <p:cNvGrpSpPr/>
          <p:nvPr/>
        </p:nvGrpSpPr>
        <p:grpSpPr>
          <a:xfrm>
            <a:off x="7652068" y="1356667"/>
            <a:ext cx="284763" cy="283445"/>
            <a:chOff x="6774012" y="1839558"/>
            <a:chExt cx="284763" cy="283445"/>
          </a:xfrm>
          <a:solidFill>
            <a:srgbClr val="006DA4"/>
          </a:solidFill>
        </p:grpSpPr>
        <p:sp>
          <p:nvSpPr>
            <p:cNvPr id="26" name="Oval 20">
              <a:extLst>
                <a:ext uri="{FF2B5EF4-FFF2-40B4-BE49-F238E27FC236}">
                  <a16:creationId xmlns:a16="http://schemas.microsoft.com/office/drawing/2014/main" id="{0B9E1CAF-66FA-B8CC-CBEA-858022347FF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 name="Rounded Rectangle 21">
              <a:extLst>
                <a:ext uri="{FF2B5EF4-FFF2-40B4-BE49-F238E27FC236}">
                  <a16:creationId xmlns:a16="http://schemas.microsoft.com/office/drawing/2014/main" id="{EEDBC805-7A43-F4B5-02E3-B015AFFFAB22}"/>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Rounded Rectangle 22">
              <a:extLst>
                <a:ext uri="{FF2B5EF4-FFF2-40B4-BE49-F238E27FC236}">
                  <a16:creationId xmlns:a16="http://schemas.microsoft.com/office/drawing/2014/main" id="{66C21DC5-DE93-64BE-20AC-066E5F86415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 name="Rounded Rectangle 23">
              <a:extLst>
                <a:ext uri="{FF2B5EF4-FFF2-40B4-BE49-F238E27FC236}">
                  <a16:creationId xmlns:a16="http://schemas.microsoft.com/office/drawing/2014/main" id="{E349B813-FB03-737F-2995-9F0F957EF06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 name="Rounded Rectangle 25">
              <a:extLst>
                <a:ext uri="{FF2B5EF4-FFF2-40B4-BE49-F238E27FC236}">
                  <a16:creationId xmlns:a16="http://schemas.microsoft.com/office/drawing/2014/main" id="{8EE87D06-1580-DA94-41A3-399CCF04082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 name="Rounded Rectangle 26">
              <a:extLst>
                <a:ext uri="{FF2B5EF4-FFF2-40B4-BE49-F238E27FC236}">
                  <a16:creationId xmlns:a16="http://schemas.microsoft.com/office/drawing/2014/main" id="{5F83675B-E340-7EC4-5279-4983D656CC03}"/>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Rounded Rectangle 27">
              <a:extLst>
                <a:ext uri="{FF2B5EF4-FFF2-40B4-BE49-F238E27FC236}">
                  <a16:creationId xmlns:a16="http://schemas.microsoft.com/office/drawing/2014/main" id="{5BE449AE-9DD3-D761-A8F2-7AE1634EAF6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 name="Oval 28">
              <a:extLst>
                <a:ext uri="{FF2B5EF4-FFF2-40B4-BE49-F238E27FC236}">
                  <a16:creationId xmlns:a16="http://schemas.microsoft.com/office/drawing/2014/main" id="{5186444A-9375-86DE-46F0-48CF674CEA1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6" name="Group 29">
            <a:extLst>
              <a:ext uri="{FF2B5EF4-FFF2-40B4-BE49-F238E27FC236}">
                <a16:creationId xmlns:a16="http://schemas.microsoft.com/office/drawing/2014/main" id="{DDB124CB-3626-A713-411E-7C4B4FA18925}"/>
              </a:ext>
            </a:extLst>
          </p:cNvPr>
          <p:cNvGrpSpPr/>
          <p:nvPr/>
        </p:nvGrpSpPr>
        <p:grpSpPr>
          <a:xfrm>
            <a:off x="6838553" y="1362834"/>
            <a:ext cx="284763" cy="283445"/>
            <a:chOff x="6774012" y="1839558"/>
            <a:chExt cx="284763" cy="283445"/>
          </a:xfrm>
          <a:solidFill>
            <a:srgbClr val="006DA4"/>
          </a:solidFill>
        </p:grpSpPr>
        <p:sp>
          <p:nvSpPr>
            <p:cNvPr id="38" name="Oval 30">
              <a:extLst>
                <a:ext uri="{FF2B5EF4-FFF2-40B4-BE49-F238E27FC236}">
                  <a16:creationId xmlns:a16="http://schemas.microsoft.com/office/drawing/2014/main" id="{43C465DC-7C60-2BA6-740A-AE0A64DC2AD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9" name="Rounded Rectangle 31">
              <a:extLst>
                <a:ext uri="{FF2B5EF4-FFF2-40B4-BE49-F238E27FC236}">
                  <a16:creationId xmlns:a16="http://schemas.microsoft.com/office/drawing/2014/main" id="{891206BC-8B37-90D4-943E-A9510C4CEE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0" name="Rounded Rectangle 32">
              <a:extLst>
                <a:ext uri="{FF2B5EF4-FFF2-40B4-BE49-F238E27FC236}">
                  <a16:creationId xmlns:a16="http://schemas.microsoft.com/office/drawing/2014/main" id="{6CF2BAB3-1E8B-00E8-D97D-470641B22A0C}"/>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1" name="Rounded Rectangle 33">
              <a:extLst>
                <a:ext uri="{FF2B5EF4-FFF2-40B4-BE49-F238E27FC236}">
                  <a16:creationId xmlns:a16="http://schemas.microsoft.com/office/drawing/2014/main" id="{F6A75A29-BEA0-DEA4-A04E-AD925F1D4FF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3" name="Rounded Rectangle 35">
              <a:extLst>
                <a:ext uri="{FF2B5EF4-FFF2-40B4-BE49-F238E27FC236}">
                  <a16:creationId xmlns:a16="http://schemas.microsoft.com/office/drawing/2014/main" id="{BF82B025-B3BD-6912-FED0-E8DE855CDE9A}"/>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4" name="Rounded Rectangle 36">
              <a:extLst>
                <a:ext uri="{FF2B5EF4-FFF2-40B4-BE49-F238E27FC236}">
                  <a16:creationId xmlns:a16="http://schemas.microsoft.com/office/drawing/2014/main" id="{784CBDA7-FABF-E62E-418A-625E3654EE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5" name="Rounded Rectangle 37">
              <a:extLst>
                <a:ext uri="{FF2B5EF4-FFF2-40B4-BE49-F238E27FC236}">
                  <a16:creationId xmlns:a16="http://schemas.microsoft.com/office/drawing/2014/main" id="{A2651CB7-000A-0F15-5151-4690A1D6C90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6" name="Oval 38">
              <a:extLst>
                <a:ext uri="{FF2B5EF4-FFF2-40B4-BE49-F238E27FC236}">
                  <a16:creationId xmlns:a16="http://schemas.microsoft.com/office/drawing/2014/main" id="{BF238618-3ED6-AD3E-11F3-E62C6C246C1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47" name="Group 39">
            <a:extLst>
              <a:ext uri="{FF2B5EF4-FFF2-40B4-BE49-F238E27FC236}">
                <a16:creationId xmlns:a16="http://schemas.microsoft.com/office/drawing/2014/main" id="{D69652E6-99FD-FAFD-F162-9E2301AAB637}"/>
              </a:ext>
            </a:extLst>
          </p:cNvPr>
          <p:cNvGrpSpPr/>
          <p:nvPr/>
        </p:nvGrpSpPr>
        <p:grpSpPr>
          <a:xfrm>
            <a:off x="7240917" y="1671702"/>
            <a:ext cx="284763" cy="283445"/>
            <a:chOff x="6774012" y="1839558"/>
            <a:chExt cx="284763" cy="283445"/>
          </a:xfrm>
          <a:solidFill>
            <a:srgbClr val="006DA4"/>
          </a:solidFill>
        </p:grpSpPr>
        <p:sp>
          <p:nvSpPr>
            <p:cNvPr id="48" name="Oval 40">
              <a:extLst>
                <a:ext uri="{FF2B5EF4-FFF2-40B4-BE49-F238E27FC236}">
                  <a16:creationId xmlns:a16="http://schemas.microsoft.com/office/drawing/2014/main" id="{6374109D-6676-3DFD-6733-AB2FA78F104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9" name="Rounded Rectangle 41">
              <a:extLst>
                <a:ext uri="{FF2B5EF4-FFF2-40B4-BE49-F238E27FC236}">
                  <a16:creationId xmlns:a16="http://schemas.microsoft.com/office/drawing/2014/main" id="{0FB82DA1-B6EE-8EA1-9E17-F05F8AD1770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0" name="Rounded Rectangle 42">
              <a:extLst>
                <a:ext uri="{FF2B5EF4-FFF2-40B4-BE49-F238E27FC236}">
                  <a16:creationId xmlns:a16="http://schemas.microsoft.com/office/drawing/2014/main" id="{AA9B235C-5CF7-B2D5-0483-9E389BD3F3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1" name="Rounded Rectangle 43">
              <a:extLst>
                <a:ext uri="{FF2B5EF4-FFF2-40B4-BE49-F238E27FC236}">
                  <a16:creationId xmlns:a16="http://schemas.microsoft.com/office/drawing/2014/main" id="{5563D9BC-2533-879D-8F75-AB4D3F01314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2" name="Rounded Rectangle 44">
              <a:extLst>
                <a:ext uri="{FF2B5EF4-FFF2-40B4-BE49-F238E27FC236}">
                  <a16:creationId xmlns:a16="http://schemas.microsoft.com/office/drawing/2014/main" id="{8E38A31F-73C7-5D4D-F6F3-A7935959CCB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3" name="Rounded Rectangle 45">
              <a:extLst>
                <a:ext uri="{FF2B5EF4-FFF2-40B4-BE49-F238E27FC236}">
                  <a16:creationId xmlns:a16="http://schemas.microsoft.com/office/drawing/2014/main" id="{416F5C35-4AA1-75B1-7687-37FF93A2790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4" name="Rounded Rectangle 46">
              <a:extLst>
                <a:ext uri="{FF2B5EF4-FFF2-40B4-BE49-F238E27FC236}">
                  <a16:creationId xmlns:a16="http://schemas.microsoft.com/office/drawing/2014/main" id="{3EAFF860-F333-5213-3412-30C8E3E2E0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5" name="Oval 47">
              <a:extLst>
                <a:ext uri="{FF2B5EF4-FFF2-40B4-BE49-F238E27FC236}">
                  <a16:creationId xmlns:a16="http://schemas.microsoft.com/office/drawing/2014/main" id="{861B5463-2569-DAB7-2D58-9DF1B0829BC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56" name="Group 48">
            <a:extLst>
              <a:ext uri="{FF2B5EF4-FFF2-40B4-BE49-F238E27FC236}">
                <a16:creationId xmlns:a16="http://schemas.microsoft.com/office/drawing/2014/main" id="{69BEF9D3-5524-1D4F-5F45-B879E10B602E}"/>
              </a:ext>
            </a:extLst>
          </p:cNvPr>
          <p:cNvGrpSpPr/>
          <p:nvPr/>
        </p:nvGrpSpPr>
        <p:grpSpPr>
          <a:xfrm>
            <a:off x="7632023" y="1793956"/>
            <a:ext cx="284763" cy="283445"/>
            <a:chOff x="6774012" y="1839558"/>
            <a:chExt cx="284763" cy="283445"/>
          </a:xfrm>
          <a:solidFill>
            <a:srgbClr val="006DA4"/>
          </a:solidFill>
        </p:grpSpPr>
        <p:sp>
          <p:nvSpPr>
            <p:cNvPr id="57" name="Oval 49">
              <a:extLst>
                <a:ext uri="{FF2B5EF4-FFF2-40B4-BE49-F238E27FC236}">
                  <a16:creationId xmlns:a16="http://schemas.microsoft.com/office/drawing/2014/main" id="{FBF62756-3B7D-9841-07CB-D00C0885BC1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8" name="Rounded Rectangle 50">
              <a:extLst>
                <a:ext uri="{FF2B5EF4-FFF2-40B4-BE49-F238E27FC236}">
                  <a16:creationId xmlns:a16="http://schemas.microsoft.com/office/drawing/2014/main" id="{30DF782F-191D-1964-421D-2C8DA3113CC3}"/>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9" name="Rounded Rectangle 51">
              <a:extLst>
                <a:ext uri="{FF2B5EF4-FFF2-40B4-BE49-F238E27FC236}">
                  <a16:creationId xmlns:a16="http://schemas.microsoft.com/office/drawing/2014/main" id="{F1275F6B-38FF-6DAF-D871-8FBD6625E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0" name="Rounded Rectangle 52">
              <a:extLst>
                <a:ext uri="{FF2B5EF4-FFF2-40B4-BE49-F238E27FC236}">
                  <a16:creationId xmlns:a16="http://schemas.microsoft.com/office/drawing/2014/main" id="{E00E42F1-C1F3-BD94-5CC9-23F4C7CEE1F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1" name="Rounded Rectangle 53">
              <a:extLst>
                <a:ext uri="{FF2B5EF4-FFF2-40B4-BE49-F238E27FC236}">
                  <a16:creationId xmlns:a16="http://schemas.microsoft.com/office/drawing/2014/main" id="{F5896234-4469-3DCE-D5A9-20ABEC0E07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2" name="Rounded Rectangle 55">
              <a:extLst>
                <a:ext uri="{FF2B5EF4-FFF2-40B4-BE49-F238E27FC236}">
                  <a16:creationId xmlns:a16="http://schemas.microsoft.com/office/drawing/2014/main" id="{CE8EC67D-ADFE-A5DD-1E5F-9ED647A7EDE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8" name="Rounded Rectangle 56">
              <a:extLst>
                <a:ext uri="{FF2B5EF4-FFF2-40B4-BE49-F238E27FC236}">
                  <a16:creationId xmlns:a16="http://schemas.microsoft.com/office/drawing/2014/main" id="{476E2FF7-B587-A271-5CE8-914E54F174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9" name="Oval 78">
              <a:extLst>
                <a:ext uri="{FF2B5EF4-FFF2-40B4-BE49-F238E27FC236}">
                  <a16:creationId xmlns:a16="http://schemas.microsoft.com/office/drawing/2014/main" id="{A174944B-3BAE-A559-337E-26E4580D2211}"/>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0" name="Group 79">
            <a:extLst>
              <a:ext uri="{FF2B5EF4-FFF2-40B4-BE49-F238E27FC236}">
                <a16:creationId xmlns:a16="http://schemas.microsoft.com/office/drawing/2014/main" id="{31E6AC03-EC40-56C2-EF22-F5F2E751B934}"/>
              </a:ext>
            </a:extLst>
          </p:cNvPr>
          <p:cNvGrpSpPr/>
          <p:nvPr/>
        </p:nvGrpSpPr>
        <p:grpSpPr>
          <a:xfrm>
            <a:off x="6893914" y="1815492"/>
            <a:ext cx="284763" cy="283445"/>
            <a:chOff x="6774012" y="1839558"/>
            <a:chExt cx="284763" cy="283445"/>
          </a:xfrm>
          <a:solidFill>
            <a:srgbClr val="006DA4"/>
          </a:solidFill>
        </p:grpSpPr>
        <p:sp>
          <p:nvSpPr>
            <p:cNvPr id="131" name="Oval 80">
              <a:extLst>
                <a:ext uri="{FF2B5EF4-FFF2-40B4-BE49-F238E27FC236}">
                  <a16:creationId xmlns:a16="http://schemas.microsoft.com/office/drawing/2014/main" id="{67DA2D2A-C752-88BE-6201-3E9351FCA42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2" name="Rounded Rectangle 81">
              <a:extLst>
                <a:ext uri="{FF2B5EF4-FFF2-40B4-BE49-F238E27FC236}">
                  <a16:creationId xmlns:a16="http://schemas.microsoft.com/office/drawing/2014/main" id="{9E2CFC7E-4E5A-33F5-DB31-375E1595AB6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3" name="Rounded Rectangle 82">
              <a:extLst>
                <a:ext uri="{FF2B5EF4-FFF2-40B4-BE49-F238E27FC236}">
                  <a16:creationId xmlns:a16="http://schemas.microsoft.com/office/drawing/2014/main" id="{1498AFB5-E31F-4590-9E3F-A77E367D466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4" name="Rounded Rectangle 83">
              <a:extLst>
                <a:ext uri="{FF2B5EF4-FFF2-40B4-BE49-F238E27FC236}">
                  <a16:creationId xmlns:a16="http://schemas.microsoft.com/office/drawing/2014/main" id="{E8D4BD48-F0FF-C362-B0F8-A4EC59D125A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5" name="Rounded Rectangle 84">
              <a:extLst>
                <a:ext uri="{FF2B5EF4-FFF2-40B4-BE49-F238E27FC236}">
                  <a16:creationId xmlns:a16="http://schemas.microsoft.com/office/drawing/2014/main" id="{81BE0BA2-650D-AE51-40ED-FA8090BD9B9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6" name="Rounded Rectangle 85">
              <a:extLst>
                <a:ext uri="{FF2B5EF4-FFF2-40B4-BE49-F238E27FC236}">
                  <a16:creationId xmlns:a16="http://schemas.microsoft.com/office/drawing/2014/main" id="{C9192A10-54E4-B28D-37A8-8714456D1D0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7" name="Rounded Rectangle 86">
              <a:extLst>
                <a:ext uri="{FF2B5EF4-FFF2-40B4-BE49-F238E27FC236}">
                  <a16:creationId xmlns:a16="http://schemas.microsoft.com/office/drawing/2014/main" id="{5988E9FA-3250-F29B-BB26-72E2EBB5059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8" name="Oval 87">
              <a:extLst>
                <a:ext uri="{FF2B5EF4-FFF2-40B4-BE49-F238E27FC236}">
                  <a16:creationId xmlns:a16="http://schemas.microsoft.com/office/drawing/2014/main" id="{28E50B14-88D8-8578-BF0F-6872E5E2D47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9" name="Group 88">
            <a:extLst>
              <a:ext uri="{FF2B5EF4-FFF2-40B4-BE49-F238E27FC236}">
                <a16:creationId xmlns:a16="http://schemas.microsoft.com/office/drawing/2014/main" id="{6AA1A67F-C63B-E8E3-9A98-56DC936AA4F6}"/>
              </a:ext>
            </a:extLst>
          </p:cNvPr>
          <p:cNvGrpSpPr/>
          <p:nvPr/>
        </p:nvGrpSpPr>
        <p:grpSpPr>
          <a:xfrm>
            <a:off x="7242278" y="2183118"/>
            <a:ext cx="284763" cy="283445"/>
            <a:chOff x="6774012" y="1839558"/>
            <a:chExt cx="284763" cy="283445"/>
          </a:xfrm>
          <a:solidFill>
            <a:srgbClr val="006DA4"/>
          </a:solidFill>
        </p:grpSpPr>
        <p:sp>
          <p:nvSpPr>
            <p:cNvPr id="140" name="Oval 89">
              <a:extLst>
                <a:ext uri="{FF2B5EF4-FFF2-40B4-BE49-F238E27FC236}">
                  <a16:creationId xmlns:a16="http://schemas.microsoft.com/office/drawing/2014/main" id="{07196D9F-DC6A-5105-B42E-FB899A1D3C3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1" name="Rounded Rectangle 90">
              <a:extLst>
                <a:ext uri="{FF2B5EF4-FFF2-40B4-BE49-F238E27FC236}">
                  <a16:creationId xmlns:a16="http://schemas.microsoft.com/office/drawing/2014/main" id="{8D0A5DCE-3608-EA6A-6BB6-616CE887743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3" name="Rounded Rectangle 91">
              <a:extLst>
                <a:ext uri="{FF2B5EF4-FFF2-40B4-BE49-F238E27FC236}">
                  <a16:creationId xmlns:a16="http://schemas.microsoft.com/office/drawing/2014/main" id="{FC77337A-157A-4C25-B0F2-C305D41A83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4" name="Rounded Rectangle 92">
              <a:extLst>
                <a:ext uri="{FF2B5EF4-FFF2-40B4-BE49-F238E27FC236}">
                  <a16:creationId xmlns:a16="http://schemas.microsoft.com/office/drawing/2014/main" id="{007729B0-C650-FBB0-7DB5-4F20D3F7A3C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5" name="Rounded Rectangle 93">
              <a:extLst>
                <a:ext uri="{FF2B5EF4-FFF2-40B4-BE49-F238E27FC236}">
                  <a16:creationId xmlns:a16="http://schemas.microsoft.com/office/drawing/2014/main" id="{4D4DB708-25AB-5F02-E724-F0AE4A59687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6" name="Rounded Rectangle 94">
              <a:extLst>
                <a:ext uri="{FF2B5EF4-FFF2-40B4-BE49-F238E27FC236}">
                  <a16:creationId xmlns:a16="http://schemas.microsoft.com/office/drawing/2014/main" id="{91997E62-9648-76C9-6724-DA5F4F588794}"/>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7" name="Rounded Rectangle 95">
              <a:extLst>
                <a:ext uri="{FF2B5EF4-FFF2-40B4-BE49-F238E27FC236}">
                  <a16:creationId xmlns:a16="http://schemas.microsoft.com/office/drawing/2014/main" id="{45B89AAA-3773-EFD3-26FB-8F8CF8EE59F0}"/>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8" name="Oval 96">
              <a:extLst>
                <a:ext uri="{FF2B5EF4-FFF2-40B4-BE49-F238E27FC236}">
                  <a16:creationId xmlns:a16="http://schemas.microsoft.com/office/drawing/2014/main" id="{E547AAA1-E767-96D9-5507-23C2A4C5B50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49" name="Group 97">
            <a:extLst>
              <a:ext uri="{FF2B5EF4-FFF2-40B4-BE49-F238E27FC236}">
                <a16:creationId xmlns:a16="http://schemas.microsoft.com/office/drawing/2014/main" id="{F32B7AF1-C595-FE39-99D2-D90D39E52F51}"/>
              </a:ext>
            </a:extLst>
          </p:cNvPr>
          <p:cNvGrpSpPr/>
          <p:nvPr/>
        </p:nvGrpSpPr>
        <p:grpSpPr>
          <a:xfrm>
            <a:off x="7670444" y="2187366"/>
            <a:ext cx="284763" cy="283445"/>
            <a:chOff x="6774012" y="1839558"/>
            <a:chExt cx="284763" cy="283445"/>
          </a:xfrm>
          <a:solidFill>
            <a:srgbClr val="006DA4"/>
          </a:solidFill>
        </p:grpSpPr>
        <p:sp>
          <p:nvSpPr>
            <p:cNvPr id="150" name="Oval 98">
              <a:extLst>
                <a:ext uri="{FF2B5EF4-FFF2-40B4-BE49-F238E27FC236}">
                  <a16:creationId xmlns:a16="http://schemas.microsoft.com/office/drawing/2014/main" id="{60E0719D-0C1B-3DFC-3F86-53BBD3A0E88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1" name="Rounded Rectangle 99">
              <a:extLst>
                <a:ext uri="{FF2B5EF4-FFF2-40B4-BE49-F238E27FC236}">
                  <a16:creationId xmlns:a16="http://schemas.microsoft.com/office/drawing/2014/main" id="{0BFD8BFF-84F0-CCDA-F0C4-42603D44812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2" name="Rounded Rectangle 100">
              <a:extLst>
                <a:ext uri="{FF2B5EF4-FFF2-40B4-BE49-F238E27FC236}">
                  <a16:creationId xmlns:a16="http://schemas.microsoft.com/office/drawing/2014/main" id="{0B41CAD6-D330-0C95-DC93-511EEC03B7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3" name="Rounded Rectangle 101">
              <a:extLst>
                <a:ext uri="{FF2B5EF4-FFF2-40B4-BE49-F238E27FC236}">
                  <a16:creationId xmlns:a16="http://schemas.microsoft.com/office/drawing/2014/main" id="{D0434F0E-BEE3-C0C3-EB88-510516A4DD8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4" name="Rounded Rectangle 102">
              <a:extLst>
                <a:ext uri="{FF2B5EF4-FFF2-40B4-BE49-F238E27FC236}">
                  <a16:creationId xmlns:a16="http://schemas.microsoft.com/office/drawing/2014/main" id="{2ADE4A6A-CB3C-DDEC-28FE-A89F51C3DAC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5" name="Rounded Rectangle 103">
              <a:extLst>
                <a:ext uri="{FF2B5EF4-FFF2-40B4-BE49-F238E27FC236}">
                  <a16:creationId xmlns:a16="http://schemas.microsoft.com/office/drawing/2014/main" id="{2932A661-07F5-1283-A27A-7C128425840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6" name="Rounded Rectangle 104">
              <a:extLst>
                <a:ext uri="{FF2B5EF4-FFF2-40B4-BE49-F238E27FC236}">
                  <a16:creationId xmlns:a16="http://schemas.microsoft.com/office/drawing/2014/main" id="{984349F1-EFCD-A197-8D30-1B649D0D7F1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7" name="Oval 105">
              <a:extLst>
                <a:ext uri="{FF2B5EF4-FFF2-40B4-BE49-F238E27FC236}">
                  <a16:creationId xmlns:a16="http://schemas.microsoft.com/office/drawing/2014/main" id="{805AE764-198F-A8E0-2580-5DDCEAE59AA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58" name="Group 106">
            <a:extLst>
              <a:ext uri="{FF2B5EF4-FFF2-40B4-BE49-F238E27FC236}">
                <a16:creationId xmlns:a16="http://schemas.microsoft.com/office/drawing/2014/main" id="{8F4AA9CB-0AAA-DBD2-C0D3-01908FFD004B}"/>
              </a:ext>
            </a:extLst>
          </p:cNvPr>
          <p:cNvGrpSpPr/>
          <p:nvPr/>
        </p:nvGrpSpPr>
        <p:grpSpPr>
          <a:xfrm>
            <a:off x="6856900" y="2345246"/>
            <a:ext cx="284763" cy="283445"/>
            <a:chOff x="6774012" y="1839558"/>
            <a:chExt cx="284763" cy="283445"/>
          </a:xfrm>
          <a:solidFill>
            <a:srgbClr val="006DA4"/>
          </a:solidFill>
        </p:grpSpPr>
        <p:sp>
          <p:nvSpPr>
            <p:cNvPr id="159" name="Oval 107">
              <a:extLst>
                <a:ext uri="{FF2B5EF4-FFF2-40B4-BE49-F238E27FC236}">
                  <a16:creationId xmlns:a16="http://schemas.microsoft.com/office/drawing/2014/main" id="{F27202B8-2F95-8C74-917C-53726A80E35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0" name="Rounded Rectangle 108">
              <a:extLst>
                <a:ext uri="{FF2B5EF4-FFF2-40B4-BE49-F238E27FC236}">
                  <a16:creationId xmlns:a16="http://schemas.microsoft.com/office/drawing/2014/main" id="{1E68EDF6-9916-5E33-E96F-9113582D4A0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1" name="Rounded Rectangle 109">
              <a:extLst>
                <a:ext uri="{FF2B5EF4-FFF2-40B4-BE49-F238E27FC236}">
                  <a16:creationId xmlns:a16="http://schemas.microsoft.com/office/drawing/2014/main" id="{937A140A-489A-3A98-F38E-6B087D8C4A8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2" name="Rounded Rectangle 110">
              <a:extLst>
                <a:ext uri="{FF2B5EF4-FFF2-40B4-BE49-F238E27FC236}">
                  <a16:creationId xmlns:a16="http://schemas.microsoft.com/office/drawing/2014/main" id="{A9D773C4-AFF5-65DF-CB7B-65534F393E1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3" name="Rounded Rectangle 111">
              <a:extLst>
                <a:ext uri="{FF2B5EF4-FFF2-40B4-BE49-F238E27FC236}">
                  <a16:creationId xmlns:a16="http://schemas.microsoft.com/office/drawing/2014/main" id="{5D4D0D77-64F5-EAE0-FB17-3670FC735CD3}"/>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4" name="Rounded Rectangle 112">
              <a:extLst>
                <a:ext uri="{FF2B5EF4-FFF2-40B4-BE49-F238E27FC236}">
                  <a16:creationId xmlns:a16="http://schemas.microsoft.com/office/drawing/2014/main" id="{720A5D4E-5376-C0C5-4A4E-D47DAE50DE3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5" name="Rounded Rectangle 113">
              <a:extLst>
                <a:ext uri="{FF2B5EF4-FFF2-40B4-BE49-F238E27FC236}">
                  <a16:creationId xmlns:a16="http://schemas.microsoft.com/office/drawing/2014/main" id="{7D9538D9-9A2F-8EAF-D808-3C3F1BD9B13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6" name="Oval 114">
              <a:extLst>
                <a:ext uri="{FF2B5EF4-FFF2-40B4-BE49-F238E27FC236}">
                  <a16:creationId xmlns:a16="http://schemas.microsoft.com/office/drawing/2014/main" id="{4ACB0CAF-58AF-91C9-98A9-BDBB4FAC5057}"/>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67" name="Group 115">
            <a:extLst>
              <a:ext uri="{FF2B5EF4-FFF2-40B4-BE49-F238E27FC236}">
                <a16:creationId xmlns:a16="http://schemas.microsoft.com/office/drawing/2014/main" id="{7DB79A3D-35C3-2DA2-A9F3-558FC669C7A6}"/>
              </a:ext>
            </a:extLst>
          </p:cNvPr>
          <p:cNvGrpSpPr/>
          <p:nvPr/>
        </p:nvGrpSpPr>
        <p:grpSpPr>
          <a:xfrm>
            <a:off x="7264785" y="2628691"/>
            <a:ext cx="284763" cy="283445"/>
            <a:chOff x="6774012" y="1839558"/>
            <a:chExt cx="284763" cy="283445"/>
          </a:xfrm>
          <a:solidFill>
            <a:srgbClr val="006DA4"/>
          </a:solidFill>
        </p:grpSpPr>
        <p:sp>
          <p:nvSpPr>
            <p:cNvPr id="168" name="Oval 116">
              <a:extLst>
                <a:ext uri="{FF2B5EF4-FFF2-40B4-BE49-F238E27FC236}">
                  <a16:creationId xmlns:a16="http://schemas.microsoft.com/office/drawing/2014/main" id="{C6AE19FC-B0B8-923F-BC88-2E7B65920D0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9" name="Rounded Rectangle 117">
              <a:extLst>
                <a:ext uri="{FF2B5EF4-FFF2-40B4-BE49-F238E27FC236}">
                  <a16:creationId xmlns:a16="http://schemas.microsoft.com/office/drawing/2014/main" id="{443D15CE-F45D-9359-4685-062DBD7236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0" name="Rounded Rectangle 118">
              <a:extLst>
                <a:ext uri="{FF2B5EF4-FFF2-40B4-BE49-F238E27FC236}">
                  <a16:creationId xmlns:a16="http://schemas.microsoft.com/office/drawing/2014/main" id="{CC765600-D0FF-3D28-736F-D2C770892F19}"/>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1" name="Rounded Rectangle 119">
              <a:extLst>
                <a:ext uri="{FF2B5EF4-FFF2-40B4-BE49-F238E27FC236}">
                  <a16:creationId xmlns:a16="http://schemas.microsoft.com/office/drawing/2014/main" id="{2835E4BD-C3E3-0D9C-48DF-A028C927639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2" name="Rounded Rectangle 120">
              <a:extLst>
                <a:ext uri="{FF2B5EF4-FFF2-40B4-BE49-F238E27FC236}">
                  <a16:creationId xmlns:a16="http://schemas.microsoft.com/office/drawing/2014/main" id="{9F7671B7-622A-82D0-460A-CF8266EF7C7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3" name="Rounded Rectangle 121">
              <a:extLst>
                <a:ext uri="{FF2B5EF4-FFF2-40B4-BE49-F238E27FC236}">
                  <a16:creationId xmlns:a16="http://schemas.microsoft.com/office/drawing/2014/main" id="{97A87D30-E307-4993-8E43-47520D7513E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4" name="Rounded Rectangle 122">
              <a:extLst>
                <a:ext uri="{FF2B5EF4-FFF2-40B4-BE49-F238E27FC236}">
                  <a16:creationId xmlns:a16="http://schemas.microsoft.com/office/drawing/2014/main" id="{20122EF8-B7D1-4932-D696-20FD4A6094CD}"/>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5" name="Oval 123">
              <a:extLst>
                <a:ext uri="{FF2B5EF4-FFF2-40B4-BE49-F238E27FC236}">
                  <a16:creationId xmlns:a16="http://schemas.microsoft.com/office/drawing/2014/main" id="{314937F5-AAF3-B81D-9D4D-BB496EA112F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76" name="Group 124">
            <a:extLst>
              <a:ext uri="{FF2B5EF4-FFF2-40B4-BE49-F238E27FC236}">
                <a16:creationId xmlns:a16="http://schemas.microsoft.com/office/drawing/2014/main" id="{D1DBF784-0C73-E80E-9AF7-17BC753C8E89}"/>
              </a:ext>
            </a:extLst>
          </p:cNvPr>
          <p:cNvGrpSpPr/>
          <p:nvPr/>
        </p:nvGrpSpPr>
        <p:grpSpPr>
          <a:xfrm>
            <a:off x="7674453" y="2851139"/>
            <a:ext cx="284763" cy="283445"/>
            <a:chOff x="6774012" y="1839558"/>
            <a:chExt cx="284763" cy="283445"/>
          </a:xfrm>
          <a:solidFill>
            <a:srgbClr val="006DA4"/>
          </a:solidFill>
        </p:grpSpPr>
        <p:sp>
          <p:nvSpPr>
            <p:cNvPr id="177" name="Oval 125">
              <a:extLst>
                <a:ext uri="{FF2B5EF4-FFF2-40B4-BE49-F238E27FC236}">
                  <a16:creationId xmlns:a16="http://schemas.microsoft.com/office/drawing/2014/main" id="{430FF1B9-5D6D-907C-4F4C-097CA6B210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8" name="Rounded Rectangle 126">
              <a:extLst>
                <a:ext uri="{FF2B5EF4-FFF2-40B4-BE49-F238E27FC236}">
                  <a16:creationId xmlns:a16="http://schemas.microsoft.com/office/drawing/2014/main" id="{41C0F8FA-5ECF-5B8B-91E3-8F25E0EBB8B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9" name="Rounded Rectangle 127">
              <a:extLst>
                <a:ext uri="{FF2B5EF4-FFF2-40B4-BE49-F238E27FC236}">
                  <a16:creationId xmlns:a16="http://schemas.microsoft.com/office/drawing/2014/main" id="{F3E7C96E-92DB-651F-C494-E6E279F5A9E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0" name="Rounded Rectangle 128">
              <a:extLst>
                <a:ext uri="{FF2B5EF4-FFF2-40B4-BE49-F238E27FC236}">
                  <a16:creationId xmlns:a16="http://schemas.microsoft.com/office/drawing/2014/main" id="{37F44F21-1830-2C9B-214E-1903AE4116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1" name="Rounded Rectangle 129">
              <a:extLst>
                <a:ext uri="{FF2B5EF4-FFF2-40B4-BE49-F238E27FC236}">
                  <a16:creationId xmlns:a16="http://schemas.microsoft.com/office/drawing/2014/main" id="{86BDC967-DB03-EF33-4828-D53CB3194C6F}"/>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2" name="Rounded Rectangle 130">
              <a:extLst>
                <a:ext uri="{FF2B5EF4-FFF2-40B4-BE49-F238E27FC236}">
                  <a16:creationId xmlns:a16="http://schemas.microsoft.com/office/drawing/2014/main" id="{C8BF5402-EB5D-0CF8-DA64-24B2C9BF914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3" name="Rounded Rectangle 131">
              <a:extLst>
                <a:ext uri="{FF2B5EF4-FFF2-40B4-BE49-F238E27FC236}">
                  <a16:creationId xmlns:a16="http://schemas.microsoft.com/office/drawing/2014/main" id="{AB09D4CB-BFCE-CD85-FF79-C9BEE30DF57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4" name="Oval 132">
              <a:extLst>
                <a:ext uri="{FF2B5EF4-FFF2-40B4-BE49-F238E27FC236}">
                  <a16:creationId xmlns:a16="http://schemas.microsoft.com/office/drawing/2014/main" id="{A419E56D-4090-62CA-2778-E30E43BB25D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85" name="Group 133">
            <a:extLst>
              <a:ext uri="{FF2B5EF4-FFF2-40B4-BE49-F238E27FC236}">
                <a16:creationId xmlns:a16="http://schemas.microsoft.com/office/drawing/2014/main" id="{40E75344-45DA-32AB-A5E3-1C8DCFAA7761}"/>
              </a:ext>
            </a:extLst>
          </p:cNvPr>
          <p:cNvGrpSpPr/>
          <p:nvPr/>
        </p:nvGrpSpPr>
        <p:grpSpPr>
          <a:xfrm>
            <a:off x="6860938" y="2857306"/>
            <a:ext cx="284763" cy="283445"/>
            <a:chOff x="6774012" y="1839558"/>
            <a:chExt cx="284763" cy="283445"/>
          </a:xfrm>
          <a:solidFill>
            <a:srgbClr val="006DA4"/>
          </a:solidFill>
        </p:grpSpPr>
        <p:sp>
          <p:nvSpPr>
            <p:cNvPr id="186" name="Oval 134">
              <a:extLst>
                <a:ext uri="{FF2B5EF4-FFF2-40B4-BE49-F238E27FC236}">
                  <a16:creationId xmlns:a16="http://schemas.microsoft.com/office/drawing/2014/main" id="{91B1D17C-A7BB-8062-E728-66C05A19C224}"/>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7" name="Rounded Rectangle 135">
              <a:extLst>
                <a:ext uri="{FF2B5EF4-FFF2-40B4-BE49-F238E27FC236}">
                  <a16:creationId xmlns:a16="http://schemas.microsoft.com/office/drawing/2014/main" id="{E3010C6F-920B-D606-6F7A-2041E9E8D6D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8" name="Rounded Rectangle 136">
              <a:extLst>
                <a:ext uri="{FF2B5EF4-FFF2-40B4-BE49-F238E27FC236}">
                  <a16:creationId xmlns:a16="http://schemas.microsoft.com/office/drawing/2014/main" id="{9A962CE2-FF3D-E40A-2387-47A772E8D6C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9" name="Rounded Rectangle 137">
              <a:extLst>
                <a:ext uri="{FF2B5EF4-FFF2-40B4-BE49-F238E27FC236}">
                  <a16:creationId xmlns:a16="http://schemas.microsoft.com/office/drawing/2014/main" id="{A74A192F-D49D-64C0-9496-1EA08E7781D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0" name="Rounded Rectangle 138">
              <a:extLst>
                <a:ext uri="{FF2B5EF4-FFF2-40B4-BE49-F238E27FC236}">
                  <a16:creationId xmlns:a16="http://schemas.microsoft.com/office/drawing/2014/main" id="{D03D5ADE-6E15-734C-6464-97C5DB3450C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1" name="Rounded Rectangle 139">
              <a:extLst>
                <a:ext uri="{FF2B5EF4-FFF2-40B4-BE49-F238E27FC236}">
                  <a16:creationId xmlns:a16="http://schemas.microsoft.com/office/drawing/2014/main" id="{11A869C3-3F1C-30BD-1317-A419BA6127FC}"/>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2" name="Rounded Rectangle 140">
              <a:extLst>
                <a:ext uri="{FF2B5EF4-FFF2-40B4-BE49-F238E27FC236}">
                  <a16:creationId xmlns:a16="http://schemas.microsoft.com/office/drawing/2014/main" id="{DA31FE26-1871-1E90-3580-76ABBB54FAE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3" name="Oval 141">
              <a:extLst>
                <a:ext uri="{FF2B5EF4-FFF2-40B4-BE49-F238E27FC236}">
                  <a16:creationId xmlns:a16="http://schemas.microsoft.com/office/drawing/2014/main" id="{4BD3CC1C-9087-ED3F-A20B-A5C10FF505F2}"/>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94" name="Group 142">
            <a:extLst>
              <a:ext uri="{FF2B5EF4-FFF2-40B4-BE49-F238E27FC236}">
                <a16:creationId xmlns:a16="http://schemas.microsoft.com/office/drawing/2014/main" id="{B564F451-CACC-8424-2D12-570A8BD24B16}"/>
              </a:ext>
            </a:extLst>
          </p:cNvPr>
          <p:cNvGrpSpPr/>
          <p:nvPr/>
        </p:nvGrpSpPr>
        <p:grpSpPr>
          <a:xfrm>
            <a:off x="7244759" y="3064173"/>
            <a:ext cx="284763" cy="283445"/>
            <a:chOff x="6774012" y="1839558"/>
            <a:chExt cx="284763" cy="283445"/>
          </a:xfrm>
          <a:solidFill>
            <a:srgbClr val="006DA4"/>
          </a:solidFill>
        </p:grpSpPr>
        <p:sp>
          <p:nvSpPr>
            <p:cNvPr id="195" name="Oval 143">
              <a:extLst>
                <a:ext uri="{FF2B5EF4-FFF2-40B4-BE49-F238E27FC236}">
                  <a16:creationId xmlns:a16="http://schemas.microsoft.com/office/drawing/2014/main" id="{E20539C4-BF82-A8F6-0C10-08C84F171572}"/>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6" name="Rounded Rectangle 144">
              <a:extLst>
                <a:ext uri="{FF2B5EF4-FFF2-40B4-BE49-F238E27FC236}">
                  <a16:creationId xmlns:a16="http://schemas.microsoft.com/office/drawing/2014/main" id="{56DC4454-70A4-0260-47CE-84C9A9263AA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7" name="Rounded Rectangle 145">
              <a:extLst>
                <a:ext uri="{FF2B5EF4-FFF2-40B4-BE49-F238E27FC236}">
                  <a16:creationId xmlns:a16="http://schemas.microsoft.com/office/drawing/2014/main" id="{C49EB7FA-F6FB-2873-A0AC-4D8D3DC43916}"/>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8" name="Rounded Rectangle 146">
              <a:extLst>
                <a:ext uri="{FF2B5EF4-FFF2-40B4-BE49-F238E27FC236}">
                  <a16:creationId xmlns:a16="http://schemas.microsoft.com/office/drawing/2014/main" id="{F375569A-0755-29DE-1D18-383CB7243AF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9" name="Rounded Rectangle 147">
              <a:extLst>
                <a:ext uri="{FF2B5EF4-FFF2-40B4-BE49-F238E27FC236}">
                  <a16:creationId xmlns:a16="http://schemas.microsoft.com/office/drawing/2014/main" id="{8E08C4B2-9E29-C39F-1E8E-7620F8FDA41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0" name="Rounded Rectangle 148">
              <a:extLst>
                <a:ext uri="{FF2B5EF4-FFF2-40B4-BE49-F238E27FC236}">
                  <a16:creationId xmlns:a16="http://schemas.microsoft.com/office/drawing/2014/main" id="{7550F0EF-A39C-0B4D-6F48-6CDF39BA381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1" name="Rounded Rectangle 149">
              <a:extLst>
                <a:ext uri="{FF2B5EF4-FFF2-40B4-BE49-F238E27FC236}">
                  <a16:creationId xmlns:a16="http://schemas.microsoft.com/office/drawing/2014/main" id="{6B32FBA0-5DE7-1D11-5252-625A1227D1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2" name="Oval 150">
              <a:extLst>
                <a:ext uri="{FF2B5EF4-FFF2-40B4-BE49-F238E27FC236}">
                  <a16:creationId xmlns:a16="http://schemas.microsoft.com/office/drawing/2014/main" id="{A5019DF2-D2FC-1FF0-4C11-9C180721E78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03" name="Group 151">
            <a:extLst>
              <a:ext uri="{FF2B5EF4-FFF2-40B4-BE49-F238E27FC236}">
                <a16:creationId xmlns:a16="http://schemas.microsoft.com/office/drawing/2014/main" id="{7E628D57-F4CE-ED7C-6C8E-56C823E8291E}"/>
              </a:ext>
            </a:extLst>
          </p:cNvPr>
          <p:cNvGrpSpPr/>
          <p:nvPr/>
        </p:nvGrpSpPr>
        <p:grpSpPr>
          <a:xfrm>
            <a:off x="7625956" y="3251917"/>
            <a:ext cx="284763" cy="283445"/>
            <a:chOff x="6774012" y="1839558"/>
            <a:chExt cx="284763" cy="283445"/>
          </a:xfrm>
          <a:solidFill>
            <a:srgbClr val="006DA4"/>
          </a:solidFill>
        </p:grpSpPr>
        <p:sp>
          <p:nvSpPr>
            <p:cNvPr id="204" name="Oval 152">
              <a:extLst>
                <a:ext uri="{FF2B5EF4-FFF2-40B4-BE49-F238E27FC236}">
                  <a16:creationId xmlns:a16="http://schemas.microsoft.com/office/drawing/2014/main" id="{51D4A513-0657-E5DE-11F5-C309C15C6EB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5" name="Rounded Rectangle 153">
              <a:extLst>
                <a:ext uri="{FF2B5EF4-FFF2-40B4-BE49-F238E27FC236}">
                  <a16:creationId xmlns:a16="http://schemas.microsoft.com/office/drawing/2014/main" id="{5010C080-9CD7-ADBA-BC7A-3664A32969F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6" name="Rounded Rectangle 154">
              <a:extLst>
                <a:ext uri="{FF2B5EF4-FFF2-40B4-BE49-F238E27FC236}">
                  <a16:creationId xmlns:a16="http://schemas.microsoft.com/office/drawing/2014/main" id="{1790F2E6-7F6A-6010-176B-081BDE7EB7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7" name="Rounded Rectangle 155">
              <a:extLst>
                <a:ext uri="{FF2B5EF4-FFF2-40B4-BE49-F238E27FC236}">
                  <a16:creationId xmlns:a16="http://schemas.microsoft.com/office/drawing/2014/main" id="{FF9B6F8C-D5B6-D105-5D82-33F8E9150B2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8" name="Rounded Rectangle 156">
              <a:extLst>
                <a:ext uri="{FF2B5EF4-FFF2-40B4-BE49-F238E27FC236}">
                  <a16:creationId xmlns:a16="http://schemas.microsoft.com/office/drawing/2014/main" id="{8BDD9282-008F-71C9-C14C-1744C4B0536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9" name="Rounded Rectangle 157">
              <a:extLst>
                <a:ext uri="{FF2B5EF4-FFF2-40B4-BE49-F238E27FC236}">
                  <a16:creationId xmlns:a16="http://schemas.microsoft.com/office/drawing/2014/main" id="{CC371654-5ED0-2D91-9414-2F953B563F5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0" name="Rounded Rectangle 158">
              <a:extLst>
                <a:ext uri="{FF2B5EF4-FFF2-40B4-BE49-F238E27FC236}">
                  <a16:creationId xmlns:a16="http://schemas.microsoft.com/office/drawing/2014/main" id="{87BB76B1-0533-889C-A240-E2C958E07F7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1" name="Oval 159">
              <a:extLst>
                <a:ext uri="{FF2B5EF4-FFF2-40B4-BE49-F238E27FC236}">
                  <a16:creationId xmlns:a16="http://schemas.microsoft.com/office/drawing/2014/main" id="{DB559761-99C8-DE51-431A-14300204920F}"/>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12" name="Group 160">
            <a:extLst>
              <a:ext uri="{FF2B5EF4-FFF2-40B4-BE49-F238E27FC236}">
                <a16:creationId xmlns:a16="http://schemas.microsoft.com/office/drawing/2014/main" id="{AA90D95C-9F4F-DC52-B135-53069B4B9919}"/>
              </a:ext>
            </a:extLst>
          </p:cNvPr>
          <p:cNvGrpSpPr/>
          <p:nvPr/>
        </p:nvGrpSpPr>
        <p:grpSpPr>
          <a:xfrm>
            <a:off x="6812441" y="3258084"/>
            <a:ext cx="284763" cy="283445"/>
            <a:chOff x="6774012" y="1839558"/>
            <a:chExt cx="284763" cy="283445"/>
          </a:xfrm>
          <a:solidFill>
            <a:srgbClr val="006DA4"/>
          </a:solidFill>
        </p:grpSpPr>
        <p:sp>
          <p:nvSpPr>
            <p:cNvPr id="213" name="Oval 161">
              <a:extLst>
                <a:ext uri="{FF2B5EF4-FFF2-40B4-BE49-F238E27FC236}">
                  <a16:creationId xmlns:a16="http://schemas.microsoft.com/office/drawing/2014/main" id="{3BE12C74-05C3-0F43-1674-CDC917B5FFF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4" name="Rounded Rectangle 162">
              <a:extLst>
                <a:ext uri="{FF2B5EF4-FFF2-40B4-BE49-F238E27FC236}">
                  <a16:creationId xmlns:a16="http://schemas.microsoft.com/office/drawing/2014/main" id="{31889EA8-678A-DB11-6E3B-11D572DF3494}"/>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5" name="Rounded Rectangle 163">
              <a:extLst>
                <a:ext uri="{FF2B5EF4-FFF2-40B4-BE49-F238E27FC236}">
                  <a16:creationId xmlns:a16="http://schemas.microsoft.com/office/drawing/2014/main" id="{36FF2E39-43A3-DBDA-863F-0BE020064E0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6" name="Rounded Rectangle 164">
              <a:extLst>
                <a:ext uri="{FF2B5EF4-FFF2-40B4-BE49-F238E27FC236}">
                  <a16:creationId xmlns:a16="http://schemas.microsoft.com/office/drawing/2014/main" id="{CDC511EF-B1C7-C560-FABA-31278CF3CDB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7" name="Rounded Rectangle 165">
              <a:extLst>
                <a:ext uri="{FF2B5EF4-FFF2-40B4-BE49-F238E27FC236}">
                  <a16:creationId xmlns:a16="http://schemas.microsoft.com/office/drawing/2014/main" id="{BB2D6AA9-CDF2-9381-152B-4C782A2B68E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8" name="Rounded Rectangle 166">
              <a:extLst>
                <a:ext uri="{FF2B5EF4-FFF2-40B4-BE49-F238E27FC236}">
                  <a16:creationId xmlns:a16="http://schemas.microsoft.com/office/drawing/2014/main" id="{1BD7191F-AA30-E528-3422-BEEDD4C7E6EF}"/>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9" name="Rounded Rectangle 167">
              <a:extLst>
                <a:ext uri="{FF2B5EF4-FFF2-40B4-BE49-F238E27FC236}">
                  <a16:creationId xmlns:a16="http://schemas.microsoft.com/office/drawing/2014/main" id="{C59D6B29-43F7-C7E8-916E-1C49CF8862D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0" name="Oval 168">
              <a:extLst>
                <a:ext uri="{FF2B5EF4-FFF2-40B4-BE49-F238E27FC236}">
                  <a16:creationId xmlns:a16="http://schemas.microsoft.com/office/drawing/2014/main" id="{D9EA2D05-93FB-39B3-D74E-97B6E69C3C8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21" name="Group 169">
            <a:extLst>
              <a:ext uri="{FF2B5EF4-FFF2-40B4-BE49-F238E27FC236}">
                <a16:creationId xmlns:a16="http://schemas.microsoft.com/office/drawing/2014/main" id="{67B3396A-02F7-3750-D9DE-BE1CA6E7C6EA}"/>
              </a:ext>
            </a:extLst>
          </p:cNvPr>
          <p:cNvGrpSpPr/>
          <p:nvPr/>
        </p:nvGrpSpPr>
        <p:grpSpPr>
          <a:xfrm rot="10800000">
            <a:off x="10597914" y="3318391"/>
            <a:ext cx="284763" cy="283445"/>
            <a:chOff x="6774012" y="1839558"/>
            <a:chExt cx="284763" cy="283445"/>
          </a:xfrm>
          <a:solidFill>
            <a:srgbClr val="006DA4"/>
          </a:solidFill>
        </p:grpSpPr>
        <p:sp>
          <p:nvSpPr>
            <p:cNvPr id="222" name="Oval 170">
              <a:extLst>
                <a:ext uri="{FF2B5EF4-FFF2-40B4-BE49-F238E27FC236}">
                  <a16:creationId xmlns:a16="http://schemas.microsoft.com/office/drawing/2014/main" id="{5BA706FB-3AF6-851A-4A7C-3E2FD21CA1B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3" name="Rounded Rectangle 171">
              <a:extLst>
                <a:ext uri="{FF2B5EF4-FFF2-40B4-BE49-F238E27FC236}">
                  <a16:creationId xmlns:a16="http://schemas.microsoft.com/office/drawing/2014/main" id="{5E90DE1A-3CBE-0429-45DE-852F01D2512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4" name="Rounded Rectangle 172">
              <a:extLst>
                <a:ext uri="{FF2B5EF4-FFF2-40B4-BE49-F238E27FC236}">
                  <a16:creationId xmlns:a16="http://schemas.microsoft.com/office/drawing/2014/main" id="{6AEE5452-F50E-A6C2-7D7B-C0718CC6C2B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5" name="Rounded Rectangle 173">
              <a:extLst>
                <a:ext uri="{FF2B5EF4-FFF2-40B4-BE49-F238E27FC236}">
                  <a16:creationId xmlns:a16="http://schemas.microsoft.com/office/drawing/2014/main" id="{A1B296D3-E792-4AE2-8B35-2864EB2897D2}"/>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6" name="Rounded Rectangle 174">
              <a:extLst>
                <a:ext uri="{FF2B5EF4-FFF2-40B4-BE49-F238E27FC236}">
                  <a16:creationId xmlns:a16="http://schemas.microsoft.com/office/drawing/2014/main" id="{15746942-F319-CD66-DFCA-A2CF7D5A5E9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7" name="Rounded Rectangle 175">
              <a:extLst>
                <a:ext uri="{FF2B5EF4-FFF2-40B4-BE49-F238E27FC236}">
                  <a16:creationId xmlns:a16="http://schemas.microsoft.com/office/drawing/2014/main" id="{59FACA4E-2DF3-25C7-9FCF-D5CD3E8321E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8" name="Rounded Rectangle 176">
              <a:extLst>
                <a:ext uri="{FF2B5EF4-FFF2-40B4-BE49-F238E27FC236}">
                  <a16:creationId xmlns:a16="http://schemas.microsoft.com/office/drawing/2014/main" id="{DADFCCD0-581E-F663-61F7-C0A0DE368034}"/>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9" name="Oval 177">
              <a:extLst>
                <a:ext uri="{FF2B5EF4-FFF2-40B4-BE49-F238E27FC236}">
                  <a16:creationId xmlns:a16="http://schemas.microsoft.com/office/drawing/2014/main" id="{BBC4A90E-05D9-40CE-DBF7-738B12CB841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0" name="Group 178">
            <a:extLst>
              <a:ext uri="{FF2B5EF4-FFF2-40B4-BE49-F238E27FC236}">
                <a16:creationId xmlns:a16="http://schemas.microsoft.com/office/drawing/2014/main" id="{E7AA440E-A30D-ED46-C099-9DADDA9E4506}"/>
              </a:ext>
            </a:extLst>
          </p:cNvPr>
          <p:cNvGrpSpPr/>
          <p:nvPr/>
        </p:nvGrpSpPr>
        <p:grpSpPr>
          <a:xfrm rot="10800000">
            <a:off x="10186627" y="3243909"/>
            <a:ext cx="284763" cy="283445"/>
            <a:chOff x="6774012" y="1839558"/>
            <a:chExt cx="284763" cy="283445"/>
          </a:xfrm>
          <a:solidFill>
            <a:srgbClr val="006DA4"/>
          </a:solidFill>
        </p:grpSpPr>
        <p:sp>
          <p:nvSpPr>
            <p:cNvPr id="231" name="Oval 179">
              <a:extLst>
                <a:ext uri="{FF2B5EF4-FFF2-40B4-BE49-F238E27FC236}">
                  <a16:creationId xmlns:a16="http://schemas.microsoft.com/office/drawing/2014/main" id="{700AC6F4-DC2B-12B2-00DF-2BA55393FE7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2" name="Rounded Rectangle 180">
              <a:extLst>
                <a:ext uri="{FF2B5EF4-FFF2-40B4-BE49-F238E27FC236}">
                  <a16:creationId xmlns:a16="http://schemas.microsoft.com/office/drawing/2014/main" id="{22ADFABE-EB04-5B46-D95E-EE0F52E0CDA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3" name="Rounded Rectangle 181">
              <a:extLst>
                <a:ext uri="{FF2B5EF4-FFF2-40B4-BE49-F238E27FC236}">
                  <a16:creationId xmlns:a16="http://schemas.microsoft.com/office/drawing/2014/main" id="{F42DF060-6D06-01EB-EC1E-D871ED6FD1D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4" name="Rounded Rectangle 182">
              <a:extLst>
                <a:ext uri="{FF2B5EF4-FFF2-40B4-BE49-F238E27FC236}">
                  <a16:creationId xmlns:a16="http://schemas.microsoft.com/office/drawing/2014/main" id="{9B8F69B8-CBD6-4FBD-92CE-869124EDEF1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5" name="Rounded Rectangle 183">
              <a:extLst>
                <a:ext uri="{FF2B5EF4-FFF2-40B4-BE49-F238E27FC236}">
                  <a16:creationId xmlns:a16="http://schemas.microsoft.com/office/drawing/2014/main" id="{9A12CE70-F6D2-3AB4-2706-20824842CB2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6" name="Rounded Rectangle 184">
              <a:extLst>
                <a:ext uri="{FF2B5EF4-FFF2-40B4-BE49-F238E27FC236}">
                  <a16:creationId xmlns:a16="http://schemas.microsoft.com/office/drawing/2014/main" id="{DE02C1F6-62F2-2447-4201-517A2B13307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7" name="Rounded Rectangle 185">
              <a:extLst>
                <a:ext uri="{FF2B5EF4-FFF2-40B4-BE49-F238E27FC236}">
                  <a16:creationId xmlns:a16="http://schemas.microsoft.com/office/drawing/2014/main" id="{F627C0CC-5BE7-DE54-47EE-A5B8E092BF0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8" name="Oval 186">
              <a:extLst>
                <a:ext uri="{FF2B5EF4-FFF2-40B4-BE49-F238E27FC236}">
                  <a16:creationId xmlns:a16="http://schemas.microsoft.com/office/drawing/2014/main" id="{B652020E-0FD1-8769-E723-DADF3E127CA6}"/>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9" name="Group 187">
            <a:extLst>
              <a:ext uri="{FF2B5EF4-FFF2-40B4-BE49-F238E27FC236}">
                <a16:creationId xmlns:a16="http://schemas.microsoft.com/office/drawing/2014/main" id="{975BB8C0-348F-EE96-746A-902032A60443}"/>
              </a:ext>
            </a:extLst>
          </p:cNvPr>
          <p:cNvGrpSpPr/>
          <p:nvPr/>
        </p:nvGrpSpPr>
        <p:grpSpPr>
          <a:xfrm rot="10800000">
            <a:off x="11000142" y="3237742"/>
            <a:ext cx="284763" cy="283445"/>
            <a:chOff x="6774012" y="1839558"/>
            <a:chExt cx="284763" cy="283445"/>
          </a:xfrm>
          <a:solidFill>
            <a:srgbClr val="006DA4"/>
          </a:solidFill>
        </p:grpSpPr>
        <p:sp>
          <p:nvSpPr>
            <p:cNvPr id="240" name="Oval 188">
              <a:extLst>
                <a:ext uri="{FF2B5EF4-FFF2-40B4-BE49-F238E27FC236}">
                  <a16:creationId xmlns:a16="http://schemas.microsoft.com/office/drawing/2014/main" id="{4972CCF8-7052-B2F7-9F21-69C2748355E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1" name="Rounded Rectangle 189">
              <a:extLst>
                <a:ext uri="{FF2B5EF4-FFF2-40B4-BE49-F238E27FC236}">
                  <a16:creationId xmlns:a16="http://schemas.microsoft.com/office/drawing/2014/main" id="{559029BB-D337-D584-A0EC-13065628C61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2" name="Rounded Rectangle 190">
              <a:extLst>
                <a:ext uri="{FF2B5EF4-FFF2-40B4-BE49-F238E27FC236}">
                  <a16:creationId xmlns:a16="http://schemas.microsoft.com/office/drawing/2014/main" id="{6FB81754-0BA7-D292-4EA3-1DB585C2BF5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3" name="Rounded Rectangle 191">
              <a:extLst>
                <a:ext uri="{FF2B5EF4-FFF2-40B4-BE49-F238E27FC236}">
                  <a16:creationId xmlns:a16="http://schemas.microsoft.com/office/drawing/2014/main" id="{6D5EB735-47D9-D0EE-53B2-BA31E9C03DC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4" name="Rounded Rectangle 192">
              <a:extLst>
                <a:ext uri="{FF2B5EF4-FFF2-40B4-BE49-F238E27FC236}">
                  <a16:creationId xmlns:a16="http://schemas.microsoft.com/office/drawing/2014/main" id="{F8A42226-E21D-9F1B-B141-BC1EFB1B61B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5" name="Rounded Rectangle 193">
              <a:extLst>
                <a:ext uri="{FF2B5EF4-FFF2-40B4-BE49-F238E27FC236}">
                  <a16:creationId xmlns:a16="http://schemas.microsoft.com/office/drawing/2014/main" id="{19E18007-EE24-0AFA-5A04-60CF4105DBC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6" name="Rounded Rectangle 194">
              <a:extLst>
                <a:ext uri="{FF2B5EF4-FFF2-40B4-BE49-F238E27FC236}">
                  <a16:creationId xmlns:a16="http://schemas.microsoft.com/office/drawing/2014/main" id="{91F66DD6-CC99-CE55-FD60-8E9554B488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7" name="Oval 195">
              <a:extLst>
                <a:ext uri="{FF2B5EF4-FFF2-40B4-BE49-F238E27FC236}">
                  <a16:creationId xmlns:a16="http://schemas.microsoft.com/office/drawing/2014/main" id="{1EE354DE-193F-F72C-B851-AEA2003BAD1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8" name="Group 196">
            <a:extLst>
              <a:ext uri="{FF2B5EF4-FFF2-40B4-BE49-F238E27FC236}">
                <a16:creationId xmlns:a16="http://schemas.microsoft.com/office/drawing/2014/main" id="{C9E49ED0-B1E1-23F1-9063-608522FFBE8D}"/>
              </a:ext>
            </a:extLst>
          </p:cNvPr>
          <p:cNvGrpSpPr/>
          <p:nvPr/>
        </p:nvGrpSpPr>
        <p:grpSpPr>
          <a:xfrm rot="10800000">
            <a:off x="10597778" y="2928874"/>
            <a:ext cx="284763" cy="283445"/>
            <a:chOff x="6774012" y="1839558"/>
            <a:chExt cx="284763" cy="283445"/>
          </a:xfrm>
          <a:solidFill>
            <a:srgbClr val="006DA4"/>
          </a:solidFill>
        </p:grpSpPr>
        <p:sp>
          <p:nvSpPr>
            <p:cNvPr id="249" name="Oval 197">
              <a:extLst>
                <a:ext uri="{FF2B5EF4-FFF2-40B4-BE49-F238E27FC236}">
                  <a16:creationId xmlns:a16="http://schemas.microsoft.com/office/drawing/2014/main" id="{6FBD4A48-8D15-72AB-4AFF-28AC6959ADE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0" name="Rounded Rectangle 198">
              <a:extLst>
                <a:ext uri="{FF2B5EF4-FFF2-40B4-BE49-F238E27FC236}">
                  <a16:creationId xmlns:a16="http://schemas.microsoft.com/office/drawing/2014/main" id="{4BADCC58-72F5-4556-3A2A-41E2E1E0C95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1" name="Rounded Rectangle 199">
              <a:extLst>
                <a:ext uri="{FF2B5EF4-FFF2-40B4-BE49-F238E27FC236}">
                  <a16:creationId xmlns:a16="http://schemas.microsoft.com/office/drawing/2014/main" id="{F0915F4D-B4AA-80E8-71EE-AFA4C71DE671}"/>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2" name="Rounded Rectangle 200">
              <a:extLst>
                <a:ext uri="{FF2B5EF4-FFF2-40B4-BE49-F238E27FC236}">
                  <a16:creationId xmlns:a16="http://schemas.microsoft.com/office/drawing/2014/main" id="{5074F8B4-8029-86A1-1B99-815766AD183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3" name="Rounded Rectangle 201">
              <a:extLst>
                <a:ext uri="{FF2B5EF4-FFF2-40B4-BE49-F238E27FC236}">
                  <a16:creationId xmlns:a16="http://schemas.microsoft.com/office/drawing/2014/main" id="{A5CC2F73-B782-8D80-521A-0EDE9B267A1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4" name="Rounded Rectangle 202">
              <a:extLst>
                <a:ext uri="{FF2B5EF4-FFF2-40B4-BE49-F238E27FC236}">
                  <a16:creationId xmlns:a16="http://schemas.microsoft.com/office/drawing/2014/main" id="{B9597E4A-A78D-D896-2EE4-9F51AA70C5A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5" name="Rounded Rectangle 203">
              <a:extLst>
                <a:ext uri="{FF2B5EF4-FFF2-40B4-BE49-F238E27FC236}">
                  <a16:creationId xmlns:a16="http://schemas.microsoft.com/office/drawing/2014/main" id="{F6339950-6EE1-00E3-800F-19E97B9D200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6" name="Oval 204">
              <a:extLst>
                <a:ext uri="{FF2B5EF4-FFF2-40B4-BE49-F238E27FC236}">
                  <a16:creationId xmlns:a16="http://schemas.microsoft.com/office/drawing/2014/main" id="{5F9E179C-22F4-FEBA-CC18-267EF95186E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57" name="Group 205">
            <a:extLst>
              <a:ext uri="{FF2B5EF4-FFF2-40B4-BE49-F238E27FC236}">
                <a16:creationId xmlns:a16="http://schemas.microsoft.com/office/drawing/2014/main" id="{839DDC9A-A2F9-B1CE-8FF5-80F9769D8D22}"/>
              </a:ext>
            </a:extLst>
          </p:cNvPr>
          <p:cNvGrpSpPr/>
          <p:nvPr/>
        </p:nvGrpSpPr>
        <p:grpSpPr>
          <a:xfrm rot="10800000">
            <a:off x="10206672" y="2806620"/>
            <a:ext cx="284763" cy="283445"/>
            <a:chOff x="6774012" y="1839558"/>
            <a:chExt cx="284763" cy="283445"/>
          </a:xfrm>
          <a:solidFill>
            <a:srgbClr val="006DA4"/>
          </a:solidFill>
        </p:grpSpPr>
        <p:sp>
          <p:nvSpPr>
            <p:cNvPr id="258" name="Oval 206">
              <a:extLst>
                <a:ext uri="{FF2B5EF4-FFF2-40B4-BE49-F238E27FC236}">
                  <a16:creationId xmlns:a16="http://schemas.microsoft.com/office/drawing/2014/main" id="{98AD87E6-6B83-B301-5146-0F16A15E6E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9" name="Rounded Rectangle 207">
              <a:extLst>
                <a:ext uri="{FF2B5EF4-FFF2-40B4-BE49-F238E27FC236}">
                  <a16:creationId xmlns:a16="http://schemas.microsoft.com/office/drawing/2014/main" id="{86385F5B-756A-7634-64DD-BE5C61325C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0" name="Rounded Rectangle 208">
              <a:extLst>
                <a:ext uri="{FF2B5EF4-FFF2-40B4-BE49-F238E27FC236}">
                  <a16:creationId xmlns:a16="http://schemas.microsoft.com/office/drawing/2014/main" id="{B3D94980-A6B6-BBD9-723C-8F95F287B02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1" name="Rounded Rectangle 209">
              <a:extLst>
                <a:ext uri="{FF2B5EF4-FFF2-40B4-BE49-F238E27FC236}">
                  <a16:creationId xmlns:a16="http://schemas.microsoft.com/office/drawing/2014/main" id="{49AC520D-B8CA-932A-9329-CE0292B8B05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2" name="Rounded Rectangle 210">
              <a:extLst>
                <a:ext uri="{FF2B5EF4-FFF2-40B4-BE49-F238E27FC236}">
                  <a16:creationId xmlns:a16="http://schemas.microsoft.com/office/drawing/2014/main" id="{0AA1CE1E-7FE9-59AE-7397-9F7FC005944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3" name="Rounded Rectangle 211">
              <a:extLst>
                <a:ext uri="{FF2B5EF4-FFF2-40B4-BE49-F238E27FC236}">
                  <a16:creationId xmlns:a16="http://schemas.microsoft.com/office/drawing/2014/main" id="{D1855877-F25A-6E91-E5E9-827660C0CCDD}"/>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4" name="Rounded Rectangle 212">
              <a:extLst>
                <a:ext uri="{FF2B5EF4-FFF2-40B4-BE49-F238E27FC236}">
                  <a16:creationId xmlns:a16="http://schemas.microsoft.com/office/drawing/2014/main" id="{E5E89FAD-DC3C-C816-B54A-9EB5823547F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5" name="Oval 213">
              <a:extLst>
                <a:ext uri="{FF2B5EF4-FFF2-40B4-BE49-F238E27FC236}">
                  <a16:creationId xmlns:a16="http://schemas.microsoft.com/office/drawing/2014/main" id="{B35D5717-5B26-892A-1D99-AF6B918181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66" name="Group 214">
            <a:extLst>
              <a:ext uri="{FF2B5EF4-FFF2-40B4-BE49-F238E27FC236}">
                <a16:creationId xmlns:a16="http://schemas.microsoft.com/office/drawing/2014/main" id="{165DF4F4-D554-C344-95A8-45A962F8E0FE}"/>
              </a:ext>
            </a:extLst>
          </p:cNvPr>
          <p:cNvGrpSpPr/>
          <p:nvPr/>
        </p:nvGrpSpPr>
        <p:grpSpPr>
          <a:xfrm rot="10800000">
            <a:off x="10944781" y="2785084"/>
            <a:ext cx="284763" cy="283445"/>
            <a:chOff x="6774012" y="1839558"/>
            <a:chExt cx="284763" cy="283445"/>
          </a:xfrm>
          <a:solidFill>
            <a:srgbClr val="006DA4"/>
          </a:solidFill>
        </p:grpSpPr>
        <p:sp>
          <p:nvSpPr>
            <p:cNvPr id="267" name="Oval 215">
              <a:extLst>
                <a:ext uri="{FF2B5EF4-FFF2-40B4-BE49-F238E27FC236}">
                  <a16:creationId xmlns:a16="http://schemas.microsoft.com/office/drawing/2014/main" id="{AF27CA7A-85E6-7A2B-B1A4-044062A8FDC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8" name="Rounded Rectangle 216">
              <a:extLst>
                <a:ext uri="{FF2B5EF4-FFF2-40B4-BE49-F238E27FC236}">
                  <a16:creationId xmlns:a16="http://schemas.microsoft.com/office/drawing/2014/main" id="{1D7694F5-D1EF-482F-EA33-E86972C4907A}"/>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9" name="Rounded Rectangle 217">
              <a:extLst>
                <a:ext uri="{FF2B5EF4-FFF2-40B4-BE49-F238E27FC236}">
                  <a16:creationId xmlns:a16="http://schemas.microsoft.com/office/drawing/2014/main" id="{7DA08758-1DF1-A932-0223-713AF9C0025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0" name="Rounded Rectangle 218">
              <a:extLst>
                <a:ext uri="{FF2B5EF4-FFF2-40B4-BE49-F238E27FC236}">
                  <a16:creationId xmlns:a16="http://schemas.microsoft.com/office/drawing/2014/main" id="{58CC008F-FA01-DE46-965F-574B6E5B6F33}"/>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1" name="Rounded Rectangle 219">
              <a:extLst>
                <a:ext uri="{FF2B5EF4-FFF2-40B4-BE49-F238E27FC236}">
                  <a16:creationId xmlns:a16="http://schemas.microsoft.com/office/drawing/2014/main" id="{6CF1BB5C-CFBB-6EA3-A150-5E418D3B446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2" name="Rounded Rectangle 220">
              <a:extLst>
                <a:ext uri="{FF2B5EF4-FFF2-40B4-BE49-F238E27FC236}">
                  <a16:creationId xmlns:a16="http://schemas.microsoft.com/office/drawing/2014/main" id="{9E9A74A5-7C63-FFCF-400C-F664C5072B6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3" name="Rounded Rectangle 221">
              <a:extLst>
                <a:ext uri="{FF2B5EF4-FFF2-40B4-BE49-F238E27FC236}">
                  <a16:creationId xmlns:a16="http://schemas.microsoft.com/office/drawing/2014/main" id="{97BDCAED-AA66-41A8-940D-5831602B906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4" name="Oval 222">
              <a:extLst>
                <a:ext uri="{FF2B5EF4-FFF2-40B4-BE49-F238E27FC236}">
                  <a16:creationId xmlns:a16="http://schemas.microsoft.com/office/drawing/2014/main" id="{5601EAF4-0714-0987-9F51-5269D91F49D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75" name="Group 223">
            <a:extLst>
              <a:ext uri="{FF2B5EF4-FFF2-40B4-BE49-F238E27FC236}">
                <a16:creationId xmlns:a16="http://schemas.microsoft.com/office/drawing/2014/main" id="{C49188F1-E28D-7549-296B-CF10E59349FD}"/>
              </a:ext>
            </a:extLst>
          </p:cNvPr>
          <p:cNvGrpSpPr/>
          <p:nvPr/>
        </p:nvGrpSpPr>
        <p:grpSpPr>
          <a:xfrm rot="10800000">
            <a:off x="10596417" y="2417458"/>
            <a:ext cx="284763" cy="283445"/>
            <a:chOff x="6774012" y="1839558"/>
            <a:chExt cx="284763" cy="283445"/>
          </a:xfrm>
          <a:solidFill>
            <a:srgbClr val="006DA4"/>
          </a:solidFill>
        </p:grpSpPr>
        <p:sp>
          <p:nvSpPr>
            <p:cNvPr id="276" name="Oval 224">
              <a:extLst>
                <a:ext uri="{FF2B5EF4-FFF2-40B4-BE49-F238E27FC236}">
                  <a16:creationId xmlns:a16="http://schemas.microsoft.com/office/drawing/2014/main" id="{2DE95507-40D6-3577-3672-46852CC470E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7" name="Rounded Rectangle 225">
              <a:extLst>
                <a:ext uri="{FF2B5EF4-FFF2-40B4-BE49-F238E27FC236}">
                  <a16:creationId xmlns:a16="http://schemas.microsoft.com/office/drawing/2014/main" id="{C897F986-BBCB-CE06-84EB-24A8CA7D7C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8" name="Rounded Rectangle 226">
              <a:extLst>
                <a:ext uri="{FF2B5EF4-FFF2-40B4-BE49-F238E27FC236}">
                  <a16:creationId xmlns:a16="http://schemas.microsoft.com/office/drawing/2014/main" id="{093807B8-B601-C332-A47F-A81548B056E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9" name="Rounded Rectangle 227">
              <a:extLst>
                <a:ext uri="{FF2B5EF4-FFF2-40B4-BE49-F238E27FC236}">
                  <a16:creationId xmlns:a16="http://schemas.microsoft.com/office/drawing/2014/main" id="{8E960798-2F25-80C1-EA6B-0FDB4381479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0" name="Rounded Rectangle 228">
              <a:extLst>
                <a:ext uri="{FF2B5EF4-FFF2-40B4-BE49-F238E27FC236}">
                  <a16:creationId xmlns:a16="http://schemas.microsoft.com/office/drawing/2014/main" id="{FBC5E0E0-C545-1A74-B532-41557F2D86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1" name="Rounded Rectangle 229">
              <a:extLst>
                <a:ext uri="{FF2B5EF4-FFF2-40B4-BE49-F238E27FC236}">
                  <a16:creationId xmlns:a16="http://schemas.microsoft.com/office/drawing/2014/main" id="{3582FCE5-8844-696C-3BA4-FF099B98309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2" name="Rounded Rectangle 230">
              <a:extLst>
                <a:ext uri="{FF2B5EF4-FFF2-40B4-BE49-F238E27FC236}">
                  <a16:creationId xmlns:a16="http://schemas.microsoft.com/office/drawing/2014/main" id="{0F49298F-CE5B-4109-D066-6E45C4799C3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3" name="Oval 231">
              <a:extLst>
                <a:ext uri="{FF2B5EF4-FFF2-40B4-BE49-F238E27FC236}">
                  <a16:creationId xmlns:a16="http://schemas.microsoft.com/office/drawing/2014/main" id="{D1F43959-F594-947C-33E0-8049654C913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84" name="Group 232">
            <a:extLst>
              <a:ext uri="{FF2B5EF4-FFF2-40B4-BE49-F238E27FC236}">
                <a16:creationId xmlns:a16="http://schemas.microsoft.com/office/drawing/2014/main" id="{A445AEDA-DD84-646A-618B-695802B045C4}"/>
              </a:ext>
            </a:extLst>
          </p:cNvPr>
          <p:cNvGrpSpPr/>
          <p:nvPr/>
        </p:nvGrpSpPr>
        <p:grpSpPr>
          <a:xfrm rot="10800000">
            <a:off x="10168251" y="2413210"/>
            <a:ext cx="284763" cy="283445"/>
            <a:chOff x="6774012" y="1839558"/>
            <a:chExt cx="284763" cy="283445"/>
          </a:xfrm>
          <a:solidFill>
            <a:srgbClr val="006DA4"/>
          </a:solidFill>
        </p:grpSpPr>
        <p:sp>
          <p:nvSpPr>
            <p:cNvPr id="285" name="Oval 233">
              <a:extLst>
                <a:ext uri="{FF2B5EF4-FFF2-40B4-BE49-F238E27FC236}">
                  <a16:creationId xmlns:a16="http://schemas.microsoft.com/office/drawing/2014/main" id="{7D895AE6-0992-8376-62EF-2DBB824B7477}"/>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6" name="Rounded Rectangle 234">
              <a:extLst>
                <a:ext uri="{FF2B5EF4-FFF2-40B4-BE49-F238E27FC236}">
                  <a16:creationId xmlns:a16="http://schemas.microsoft.com/office/drawing/2014/main" id="{F6DBD7F1-6E48-0D2C-620A-16BFC76D4AE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7" name="Rounded Rectangle 235">
              <a:extLst>
                <a:ext uri="{FF2B5EF4-FFF2-40B4-BE49-F238E27FC236}">
                  <a16:creationId xmlns:a16="http://schemas.microsoft.com/office/drawing/2014/main" id="{4FB024DC-2A01-2842-1AFF-C77FAA156EB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8" name="Rounded Rectangle 236">
              <a:extLst>
                <a:ext uri="{FF2B5EF4-FFF2-40B4-BE49-F238E27FC236}">
                  <a16:creationId xmlns:a16="http://schemas.microsoft.com/office/drawing/2014/main" id="{8DF3A441-8F93-8B85-EAA1-94E5DC56941C}"/>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9" name="Rounded Rectangle 237">
              <a:extLst>
                <a:ext uri="{FF2B5EF4-FFF2-40B4-BE49-F238E27FC236}">
                  <a16:creationId xmlns:a16="http://schemas.microsoft.com/office/drawing/2014/main" id="{916B006E-CCC0-F59B-F19D-0ED80DC6720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0" name="Rounded Rectangle 238">
              <a:extLst>
                <a:ext uri="{FF2B5EF4-FFF2-40B4-BE49-F238E27FC236}">
                  <a16:creationId xmlns:a16="http://schemas.microsoft.com/office/drawing/2014/main" id="{BF5EA773-CE66-8909-F749-95A86D1D893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1" name="Rounded Rectangle 239">
              <a:extLst>
                <a:ext uri="{FF2B5EF4-FFF2-40B4-BE49-F238E27FC236}">
                  <a16:creationId xmlns:a16="http://schemas.microsoft.com/office/drawing/2014/main" id="{91C48BFC-7959-28F1-ABC2-B6CBC468F90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2" name="Oval 240">
              <a:extLst>
                <a:ext uri="{FF2B5EF4-FFF2-40B4-BE49-F238E27FC236}">
                  <a16:creationId xmlns:a16="http://schemas.microsoft.com/office/drawing/2014/main" id="{0CD43B1D-BB09-254C-5695-1DCBEE45E69B}"/>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93" name="Group 241">
            <a:extLst>
              <a:ext uri="{FF2B5EF4-FFF2-40B4-BE49-F238E27FC236}">
                <a16:creationId xmlns:a16="http://schemas.microsoft.com/office/drawing/2014/main" id="{67272816-1142-2040-785A-D892311BCA39}"/>
              </a:ext>
            </a:extLst>
          </p:cNvPr>
          <p:cNvGrpSpPr/>
          <p:nvPr/>
        </p:nvGrpSpPr>
        <p:grpSpPr>
          <a:xfrm rot="10800000">
            <a:off x="10981795" y="2255330"/>
            <a:ext cx="284763" cy="283445"/>
            <a:chOff x="6774012" y="1839558"/>
            <a:chExt cx="284763" cy="283445"/>
          </a:xfrm>
          <a:solidFill>
            <a:srgbClr val="006DA4"/>
          </a:solidFill>
        </p:grpSpPr>
        <p:sp>
          <p:nvSpPr>
            <p:cNvPr id="294" name="Oval 242">
              <a:extLst>
                <a:ext uri="{FF2B5EF4-FFF2-40B4-BE49-F238E27FC236}">
                  <a16:creationId xmlns:a16="http://schemas.microsoft.com/office/drawing/2014/main" id="{7F511446-4D8E-536D-C82D-42151C1E8BF1}"/>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5" name="Rounded Rectangle 243">
              <a:extLst>
                <a:ext uri="{FF2B5EF4-FFF2-40B4-BE49-F238E27FC236}">
                  <a16:creationId xmlns:a16="http://schemas.microsoft.com/office/drawing/2014/main" id="{E7481B9D-2703-1C59-3B2E-4FA5A834451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6" name="Rounded Rectangle 244">
              <a:extLst>
                <a:ext uri="{FF2B5EF4-FFF2-40B4-BE49-F238E27FC236}">
                  <a16:creationId xmlns:a16="http://schemas.microsoft.com/office/drawing/2014/main" id="{2E519A4D-DDF2-5A66-7054-FB70CA331BB7}"/>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7" name="Rounded Rectangle 245">
              <a:extLst>
                <a:ext uri="{FF2B5EF4-FFF2-40B4-BE49-F238E27FC236}">
                  <a16:creationId xmlns:a16="http://schemas.microsoft.com/office/drawing/2014/main" id="{369C8FBC-7EA1-61BD-449A-7E011E6B17C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8" name="Rounded Rectangle 246">
              <a:extLst>
                <a:ext uri="{FF2B5EF4-FFF2-40B4-BE49-F238E27FC236}">
                  <a16:creationId xmlns:a16="http://schemas.microsoft.com/office/drawing/2014/main" id="{978D22F1-F291-B863-7ACA-FD307108A99B}"/>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9" name="Rounded Rectangle 247">
              <a:extLst>
                <a:ext uri="{FF2B5EF4-FFF2-40B4-BE49-F238E27FC236}">
                  <a16:creationId xmlns:a16="http://schemas.microsoft.com/office/drawing/2014/main" id="{8D38A35D-D5F5-EAA0-E7FE-8D60BC20EA8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0" name="Rounded Rectangle 248">
              <a:extLst>
                <a:ext uri="{FF2B5EF4-FFF2-40B4-BE49-F238E27FC236}">
                  <a16:creationId xmlns:a16="http://schemas.microsoft.com/office/drawing/2014/main" id="{5E79FA81-AB33-634D-05B1-C610087890E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1" name="Oval 249">
              <a:extLst>
                <a:ext uri="{FF2B5EF4-FFF2-40B4-BE49-F238E27FC236}">
                  <a16:creationId xmlns:a16="http://schemas.microsoft.com/office/drawing/2014/main" id="{B008ACAB-B3BA-9E31-C078-9EBBC3E7FDD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02" name="Group 250">
            <a:extLst>
              <a:ext uri="{FF2B5EF4-FFF2-40B4-BE49-F238E27FC236}">
                <a16:creationId xmlns:a16="http://schemas.microsoft.com/office/drawing/2014/main" id="{C713699C-9946-BA09-1489-64F34CEE0F94}"/>
              </a:ext>
            </a:extLst>
          </p:cNvPr>
          <p:cNvGrpSpPr/>
          <p:nvPr/>
        </p:nvGrpSpPr>
        <p:grpSpPr>
          <a:xfrm rot="10800000">
            <a:off x="10573910" y="1971885"/>
            <a:ext cx="284763" cy="283445"/>
            <a:chOff x="6774012" y="1839558"/>
            <a:chExt cx="284763" cy="283445"/>
          </a:xfrm>
          <a:solidFill>
            <a:srgbClr val="006DA4"/>
          </a:solidFill>
        </p:grpSpPr>
        <p:sp>
          <p:nvSpPr>
            <p:cNvPr id="303" name="Oval 251">
              <a:extLst>
                <a:ext uri="{FF2B5EF4-FFF2-40B4-BE49-F238E27FC236}">
                  <a16:creationId xmlns:a16="http://schemas.microsoft.com/office/drawing/2014/main" id="{338EBD31-6072-5B33-4174-FFFA16F3486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4" name="Rounded Rectangle 252">
              <a:extLst>
                <a:ext uri="{FF2B5EF4-FFF2-40B4-BE49-F238E27FC236}">
                  <a16:creationId xmlns:a16="http://schemas.microsoft.com/office/drawing/2014/main" id="{B774D51B-0A2F-14BD-158B-A98863A338D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5" name="Rounded Rectangle 253">
              <a:extLst>
                <a:ext uri="{FF2B5EF4-FFF2-40B4-BE49-F238E27FC236}">
                  <a16:creationId xmlns:a16="http://schemas.microsoft.com/office/drawing/2014/main" id="{12A776B6-2CC1-79B7-4B1B-51B967F3F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6" name="Rounded Rectangle 254">
              <a:extLst>
                <a:ext uri="{FF2B5EF4-FFF2-40B4-BE49-F238E27FC236}">
                  <a16:creationId xmlns:a16="http://schemas.microsoft.com/office/drawing/2014/main" id="{69DA7E93-1121-ABD3-06B4-055C9DECC8F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7" name="Rounded Rectangle 255">
              <a:extLst>
                <a:ext uri="{FF2B5EF4-FFF2-40B4-BE49-F238E27FC236}">
                  <a16:creationId xmlns:a16="http://schemas.microsoft.com/office/drawing/2014/main" id="{0CAC0C32-EC66-43E4-1AFD-478E9FA2B47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8" name="Rounded Rectangle 256">
              <a:extLst>
                <a:ext uri="{FF2B5EF4-FFF2-40B4-BE49-F238E27FC236}">
                  <a16:creationId xmlns:a16="http://schemas.microsoft.com/office/drawing/2014/main" id="{47E26F4B-6CD6-BDDC-FDAC-344BCBE020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9" name="Rounded Rectangle 257">
              <a:extLst>
                <a:ext uri="{FF2B5EF4-FFF2-40B4-BE49-F238E27FC236}">
                  <a16:creationId xmlns:a16="http://schemas.microsoft.com/office/drawing/2014/main" id="{6CE2448D-581C-DA4D-3A13-42F0656517F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0" name="Oval 258">
              <a:extLst>
                <a:ext uri="{FF2B5EF4-FFF2-40B4-BE49-F238E27FC236}">
                  <a16:creationId xmlns:a16="http://schemas.microsoft.com/office/drawing/2014/main" id="{F669304D-3913-36D3-C0CA-08226ECD41A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11" name="Group 259">
            <a:extLst>
              <a:ext uri="{FF2B5EF4-FFF2-40B4-BE49-F238E27FC236}">
                <a16:creationId xmlns:a16="http://schemas.microsoft.com/office/drawing/2014/main" id="{9A6F7498-FD7C-7280-3EFF-638F8DDF4E85}"/>
              </a:ext>
            </a:extLst>
          </p:cNvPr>
          <p:cNvGrpSpPr/>
          <p:nvPr/>
        </p:nvGrpSpPr>
        <p:grpSpPr>
          <a:xfrm rot="10800000">
            <a:off x="10164242" y="1749437"/>
            <a:ext cx="284763" cy="283445"/>
            <a:chOff x="6774012" y="1839558"/>
            <a:chExt cx="284763" cy="283445"/>
          </a:xfrm>
          <a:solidFill>
            <a:srgbClr val="006DA4"/>
          </a:solidFill>
        </p:grpSpPr>
        <p:sp>
          <p:nvSpPr>
            <p:cNvPr id="312" name="Oval 260">
              <a:extLst>
                <a:ext uri="{FF2B5EF4-FFF2-40B4-BE49-F238E27FC236}">
                  <a16:creationId xmlns:a16="http://schemas.microsoft.com/office/drawing/2014/main" id="{F2DA0BF6-E514-1552-57CF-C44BEA2BA9BD}"/>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3" name="Rounded Rectangle 261">
              <a:extLst>
                <a:ext uri="{FF2B5EF4-FFF2-40B4-BE49-F238E27FC236}">
                  <a16:creationId xmlns:a16="http://schemas.microsoft.com/office/drawing/2014/main" id="{87460255-86C2-4644-E5F1-E68A7AC7A27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4" name="Rounded Rectangle 262">
              <a:extLst>
                <a:ext uri="{FF2B5EF4-FFF2-40B4-BE49-F238E27FC236}">
                  <a16:creationId xmlns:a16="http://schemas.microsoft.com/office/drawing/2014/main" id="{D3B6A78C-5CD6-C40F-FFDE-1B05B89A0EF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5" name="Rounded Rectangle 263">
              <a:extLst>
                <a:ext uri="{FF2B5EF4-FFF2-40B4-BE49-F238E27FC236}">
                  <a16:creationId xmlns:a16="http://schemas.microsoft.com/office/drawing/2014/main" id="{AA5E21F2-261A-48AB-4848-56765C1F79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6" name="Rounded Rectangle 264">
              <a:extLst>
                <a:ext uri="{FF2B5EF4-FFF2-40B4-BE49-F238E27FC236}">
                  <a16:creationId xmlns:a16="http://schemas.microsoft.com/office/drawing/2014/main" id="{5A4E22A7-108D-BC53-0667-CD632837C9EE}"/>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7" name="Rounded Rectangle 265">
              <a:extLst>
                <a:ext uri="{FF2B5EF4-FFF2-40B4-BE49-F238E27FC236}">
                  <a16:creationId xmlns:a16="http://schemas.microsoft.com/office/drawing/2014/main" id="{89E8C62E-FBF2-F1B7-C6F7-6193668C0A4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8" name="Rounded Rectangle 266">
              <a:extLst>
                <a:ext uri="{FF2B5EF4-FFF2-40B4-BE49-F238E27FC236}">
                  <a16:creationId xmlns:a16="http://schemas.microsoft.com/office/drawing/2014/main" id="{AE42EA9D-0968-2179-2C85-C3A7AD34411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9" name="Oval 267">
              <a:extLst>
                <a:ext uri="{FF2B5EF4-FFF2-40B4-BE49-F238E27FC236}">
                  <a16:creationId xmlns:a16="http://schemas.microsoft.com/office/drawing/2014/main" id="{81E6AA41-7CCA-DE3A-1A51-41CF0F0A672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0" name="Group 268">
            <a:extLst>
              <a:ext uri="{FF2B5EF4-FFF2-40B4-BE49-F238E27FC236}">
                <a16:creationId xmlns:a16="http://schemas.microsoft.com/office/drawing/2014/main" id="{BD580191-F670-E800-1831-7E573685FD96}"/>
              </a:ext>
            </a:extLst>
          </p:cNvPr>
          <p:cNvGrpSpPr/>
          <p:nvPr/>
        </p:nvGrpSpPr>
        <p:grpSpPr>
          <a:xfrm rot="10800000">
            <a:off x="10977757" y="1743270"/>
            <a:ext cx="284763" cy="283445"/>
            <a:chOff x="6774012" y="1839558"/>
            <a:chExt cx="284763" cy="283445"/>
          </a:xfrm>
          <a:solidFill>
            <a:srgbClr val="006DA4"/>
          </a:solidFill>
        </p:grpSpPr>
        <p:sp>
          <p:nvSpPr>
            <p:cNvPr id="321" name="Oval 269">
              <a:extLst>
                <a:ext uri="{FF2B5EF4-FFF2-40B4-BE49-F238E27FC236}">
                  <a16:creationId xmlns:a16="http://schemas.microsoft.com/office/drawing/2014/main" id="{5638FA09-8C0A-3CAB-DA85-F5173DE2C300}"/>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2" name="Rounded Rectangle 270">
              <a:extLst>
                <a:ext uri="{FF2B5EF4-FFF2-40B4-BE49-F238E27FC236}">
                  <a16:creationId xmlns:a16="http://schemas.microsoft.com/office/drawing/2014/main" id="{59DFD6B9-31C8-7C98-B17C-D5AFB7135545}"/>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3" name="Rounded Rectangle 271">
              <a:extLst>
                <a:ext uri="{FF2B5EF4-FFF2-40B4-BE49-F238E27FC236}">
                  <a16:creationId xmlns:a16="http://schemas.microsoft.com/office/drawing/2014/main" id="{6D4668AF-15D9-B9A5-F4B0-CFA657820BF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4" name="Rounded Rectangle 272">
              <a:extLst>
                <a:ext uri="{FF2B5EF4-FFF2-40B4-BE49-F238E27FC236}">
                  <a16:creationId xmlns:a16="http://schemas.microsoft.com/office/drawing/2014/main" id="{DFF0BC10-DD00-A052-7845-1C123ED52EA4}"/>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5" name="Rounded Rectangle 273">
              <a:extLst>
                <a:ext uri="{FF2B5EF4-FFF2-40B4-BE49-F238E27FC236}">
                  <a16:creationId xmlns:a16="http://schemas.microsoft.com/office/drawing/2014/main" id="{6672C139-30E1-FC77-C60F-06E93241118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6" name="Rounded Rectangle 274">
              <a:extLst>
                <a:ext uri="{FF2B5EF4-FFF2-40B4-BE49-F238E27FC236}">
                  <a16:creationId xmlns:a16="http://schemas.microsoft.com/office/drawing/2014/main" id="{571BC4F3-9528-61B6-48A0-DD263908EEE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7" name="Rounded Rectangle 275">
              <a:extLst>
                <a:ext uri="{FF2B5EF4-FFF2-40B4-BE49-F238E27FC236}">
                  <a16:creationId xmlns:a16="http://schemas.microsoft.com/office/drawing/2014/main" id="{1743142C-AA3E-6763-9F59-868D9AFFDA1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8" name="Oval 276">
              <a:extLst>
                <a:ext uri="{FF2B5EF4-FFF2-40B4-BE49-F238E27FC236}">
                  <a16:creationId xmlns:a16="http://schemas.microsoft.com/office/drawing/2014/main" id="{704DE3CE-FB7A-7FBC-149A-47F143F0E31C}"/>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9" name="Group 277">
            <a:extLst>
              <a:ext uri="{FF2B5EF4-FFF2-40B4-BE49-F238E27FC236}">
                <a16:creationId xmlns:a16="http://schemas.microsoft.com/office/drawing/2014/main" id="{5588093C-F159-3634-20F8-7583389C5E76}"/>
              </a:ext>
            </a:extLst>
          </p:cNvPr>
          <p:cNvGrpSpPr/>
          <p:nvPr/>
        </p:nvGrpSpPr>
        <p:grpSpPr>
          <a:xfrm rot="10800000">
            <a:off x="10593936" y="1536403"/>
            <a:ext cx="284763" cy="283445"/>
            <a:chOff x="6774012" y="1839558"/>
            <a:chExt cx="284763" cy="283445"/>
          </a:xfrm>
          <a:solidFill>
            <a:srgbClr val="006DA4"/>
          </a:solidFill>
        </p:grpSpPr>
        <p:sp>
          <p:nvSpPr>
            <p:cNvPr id="330" name="Oval 278">
              <a:extLst>
                <a:ext uri="{FF2B5EF4-FFF2-40B4-BE49-F238E27FC236}">
                  <a16:creationId xmlns:a16="http://schemas.microsoft.com/office/drawing/2014/main" id="{5BB12195-8299-D7FE-8266-31AD6BBDB19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1" name="Rounded Rectangle 279">
              <a:extLst>
                <a:ext uri="{FF2B5EF4-FFF2-40B4-BE49-F238E27FC236}">
                  <a16:creationId xmlns:a16="http://schemas.microsoft.com/office/drawing/2014/main" id="{83D67217-8A80-1AAF-89EA-5DC0D1C52B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2" name="Rounded Rectangle 280">
              <a:extLst>
                <a:ext uri="{FF2B5EF4-FFF2-40B4-BE49-F238E27FC236}">
                  <a16:creationId xmlns:a16="http://schemas.microsoft.com/office/drawing/2014/main" id="{256F9205-852C-CDE7-BFF3-AF528E0F4B5F}"/>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3" name="Rounded Rectangle 281">
              <a:extLst>
                <a:ext uri="{FF2B5EF4-FFF2-40B4-BE49-F238E27FC236}">
                  <a16:creationId xmlns:a16="http://schemas.microsoft.com/office/drawing/2014/main" id="{F662D8AE-BF2E-3A32-683C-4B437198539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4" name="Rounded Rectangle 282">
              <a:extLst>
                <a:ext uri="{FF2B5EF4-FFF2-40B4-BE49-F238E27FC236}">
                  <a16:creationId xmlns:a16="http://schemas.microsoft.com/office/drawing/2014/main" id="{37D257DE-BD6C-04D8-CE7A-06460DC8A5F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5" name="Rounded Rectangle 283">
              <a:extLst>
                <a:ext uri="{FF2B5EF4-FFF2-40B4-BE49-F238E27FC236}">
                  <a16:creationId xmlns:a16="http://schemas.microsoft.com/office/drawing/2014/main" id="{67090655-706D-3EC7-2C6C-FF83C3A8C09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6" name="Rounded Rectangle 284">
              <a:extLst>
                <a:ext uri="{FF2B5EF4-FFF2-40B4-BE49-F238E27FC236}">
                  <a16:creationId xmlns:a16="http://schemas.microsoft.com/office/drawing/2014/main" id="{68E346EA-CA51-9802-6C6E-BC865D20CA2F}"/>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7" name="Oval 285">
              <a:extLst>
                <a:ext uri="{FF2B5EF4-FFF2-40B4-BE49-F238E27FC236}">
                  <a16:creationId xmlns:a16="http://schemas.microsoft.com/office/drawing/2014/main" id="{652829BC-9905-9047-6F33-967C5E32765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38" name="Group 286">
            <a:extLst>
              <a:ext uri="{FF2B5EF4-FFF2-40B4-BE49-F238E27FC236}">
                <a16:creationId xmlns:a16="http://schemas.microsoft.com/office/drawing/2014/main" id="{51349AC1-58BD-DF7F-FB47-05D09345F812}"/>
              </a:ext>
            </a:extLst>
          </p:cNvPr>
          <p:cNvGrpSpPr/>
          <p:nvPr/>
        </p:nvGrpSpPr>
        <p:grpSpPr>
          <a:xfrm rot="10800000">
            <a:off x="10212739" y="1348659"/>
            <a:ext cx="284763" cy="283445"/>
            <a:chOff x="6774012" y="1839558"/>
            <a:chExt cx="284763" cy="283445"/>
          </a:xfrm>
          <a:solidFill>
            <a:srgbClr val="006DA4"/>
          </a:solidFill>
        </p:grpSpPr>
        <p:sp>
          <p:nvSpPr>
            <p:cNvPr id="339" name="Oval 287">
              <a:extLst>
                <a:ext uri="{FF2B5EF4-FFF2-40B4-BE49-F238E27FC236}">
                  <a16:creationId xmlns:a16="http://schemas.microsoft.com/office/drawing/2014/main" id="{7B4C81C6-958B-0C9C-F935-07419ED118A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0" name="Rounded Rectangle 288">
              <a:extLst>
                <a:ext uri="{FF2B5EF4-FFF2-40B4-BE49-F238E27FC236}">
                  <a16:creationId xmlns:a16="http://schemas.microsoft.com/office/drawing/2014/main" id="{567DC487-611F-9BB7-AFED-A494EBC13D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1" name="Rounded Rectangle 289">
              <a:extLst>
                <a:ext uri="{FF2B5EF4-FFF2-40B4-BE49-F238E27FC236}">
                  <a16:creationId xmlns:a16="http://schemas.microsoft.com/office/drawing/2014/main" id="{FCC86C26-78AD-4E80-3587-673D8B3820D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2" name="Rounded Rectangle 290">
              <a:extLst>
                <a:ext uri="{FF2B5EF4-FFF2-40B4-BE49-F238E27FC236}">
                  <a16:creationId xmlns:a16="http://schemas.microsoft.com/office/drawing/2014/main" id="{A6C5A96B-7BA8-E3D2-DB9D-AFC9BDE8FF4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3" name="Rounded Rectangle 291">
              <a:extLst>
                <a:ext uri="{FF2B5EF4-FFF2-40B4-BE49-F238E27FC236}">
                  <a16:creationId xmlns:a16="http://schemas.microsoft.com/office/drawing/2014/main" id="{3DCEB806-0A3B-AFAE-09BC-E628B518983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4" name="Rounded Rectangle 292">
              <a:extLst>
                <a:ext uri="{FF2B5EF4-FFF2-40B4-BE49-F238E27FC236}">
                  <a16:creationId xmlns:a16="http://schemas.microsoft.com/office/drawing/2014/main" id="{A7093E76-B48F-4E5D-8362-4BEA2CDB81A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5" name="Rounded Rectangle 293">
              <a:extLst>
                <a:ext uri="{FF2B5EF4-FFF2-40B4-BE49-F238E27FC236}">
                  <a16:creationId xmlns:a16="http://schemas.microsoft.com/office/drawing/2014/main" id="{66A20336-F74B-AAD1-14E3-31654FA0378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6" name="Oval 294">
              <a:extLst>
                <a:ext uri="{FF2B5EF4-FFF2-40B4-BE49-F238E27FC236}">
                  <a16:creationId xmlns:a16="http://schemas.microsoft.com/office/drawing/2014/main" id="{9AF53C1D-8FA1-BA39-6327-6C7F77D2F0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47" name="Group 295">
            <a:extLst>
              <a:ext uri="{FF2B5EF4-FFF2-40B4-BE49-F238E27FC236}">
                <a16:creationId xmlns:a16="http://schemas.microsoft.com/office/drawing/2014/main" id="{10B31D26-9193-D9F2-3B18-794A05CB2E6B}"/>
              </a:ext>
            </a:extLst>
          </p:cNvPr>
          <p:cNvGrpSpPr/>
          <p:nvPr/>
        </p:nvGrpSpPr>
        <p:grpSpPr>
          <a:xfrm rot="10800000">
            <a:off x="11026254" y="1342492"/>
            <a:ext cx="284763" cy="283445"/>
            <a:chOff x="6774012" y="1839558"/>
            <a:chExt cx="284763" cy="283445"/>
          </a:xfrm>
          <a:solidFill>
            <a:srgbClr val="006DA4"/>
          </a:solidFill>
        </p:grpSpPr>
        <p:sp>
          <p:nvSpPr>
            <p:cNvPr id="348" name="Oval 296">
              <a:extLst>
                <a:ext uri="{FF2B5EF4-FFF2-40B4-BE49-F238E27FC236}">
                  <a16:creationId xmlns:a16="http://schemas.microsoft.com/office/drawing/2014/main" id="{8FFCF04B-1452-F710-CF86-BAE505174F8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9" name="Rounded Rectangle 297">
              <a:extLst>
                <a:ext uri="{FF2B5EF4-FFF2-40B4-BE49-F238E27FC236}">
                  <a16:creationId xmlns:a16="http://schemas.microsoft.com/office/drawing/2014/main" id="{57E7C1FE-25C2-C33C-7D3E-746603A2971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0" name="Rounded Rectangle 298">
              <a:extLst>
                <a:ext uri="{FF2B5EF4-FFF2-40B4-BE49-F238E27FC236}">
                  <a16:creationId xmlns:a16="http://schemas.microsoft.com/office/drawing/2014/main" id="{00021C4A-6B5B-6347-2B5F-D6D84FFFE79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1" name="Rounded Rectangle 299">
              <a:extLst>
                <a:ext uri="{FF2B5EF4-FFF2-40B4-BE49-F238E27FC236}">
                  <a16:creationId xmlns:a16="http://schemas.microsoft.com/office/drawing/2014/main" id="{D393CB11-26FB-A2F4-BF15-05332A4630A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2" name="Rounded Rectangle 300">
              <a:extLst>
                <a:ext uri="{FF2B5EF4-FFF2-40B4-BE49-F238E27FC236}">
                  <a16:creationId xmlns:a16="http://schemas.microsoft.com/office/drawing/2014/main" id="{81B6ACB1-9CCE-40F1-30AE-F4C9C82C669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3" name="Rounded Rectangle 301">
              <a:extLst>
                <a:ext uri="{FF2B5EF4-FFF2-40B4-BE49-F238E27FC236}">
                  <a16:creationId xmlns:a16="http://schemas.microsoft.com/office/drawing/2014/main" id="{B1CB71D5-E78B-7A52-31AC-6D5B962E529A}"/>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4" name="Rounded Rectangle 302">
              <a:extLst>
                <a:ext uri="{FF2B5EF4-FFF2-40B4-BE49-F238E27FC236}">
                  <a16:creationId xmlns:a16="http://schemas.microsoft.com/office/drawing/2014/main" id="{41E83F94-E559-8CBB-25D4-59A8C25C8F4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5" name="Oval 303">
              <a:extLst>
                <a:ext uri="{FF2B5EF4-FFF2-40B4-BE49-F238E27FC236}">
                  <a16:creationId xmlns:a16="http://schemas.microsoft.com/office/drawing/2014/main" id="{D88F6E2F-96CE-F4CC-3838-279F7B44445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358" name="Graphic 357" descr="Graduation cap with solid fill">
            <a:extLst>
              <a:ext uri="{FF2B5EF4-FFF2-40B4-BE49-F238E27FC236}">
                <a16:creationId xmlns:a16="http://schemas.microsoft.com/office/drawing/2014/main" id="{533D5D50-022F-6273-F8FA-B5C420E941D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776076" y="1239217"/>
            <a:ext cx="676846" cy="676846"/>
          </a:xfrm>
          <a:prstGeom prst="rect">
            <a:avLst/>
          </a:prstGeom>
        </p:spPr>
      </p:pic>
      <p:pic>
        <p:nvPicPr>
          <p:cNvPr id="369" name="Afbeelding 368">
            <a:extLst>
              <a:ext uri="{FF2B5EF4-FFF2-40B4-BE49-F238E27FC236}">
                <a16:creationId xmlns:a16="http://schemas.microsoft.com/office/drawing/2014/main" id="{62F7D4F0-4CEF-A1E8-5837-94659E74F7B7}"/>
              </a:ext>
            </a:extLst>
          </p:cNvPr>
          <p:cNvPicPr>
            <a:picLocks noChangeAspect="1"/>
          </p:cNvPicPr>
          <p:nvPr/>
        </p:nvPicPr>
        <p:blipFill>
          <a:blip r:embed="rId10"/>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sp>
        <p:nvSpPr>
          <p:cNvPr id="370" name="Tekstvak 369">
            <a:extLst>
              <a:ext uri="{FF2B5EF4-FFF2-40B4-BE49-F238E27FC236}">
                <a16:creationId xmlns:a16="http://schemas.microsoft.com/office/drawing/2014/main" id="{6A3D9B72-774B-5AF1-21CD-BDDA5A69BA04}"/>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Slot</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Later</a:t>
            </a:r>
          </a:p>
        </p:txBody>
      </p:sp>
    </p:spTree>
    <p:extLst>
      <p:ext uri="{BB962C8B-B14F-4D97-AF65-F5344CB8AC3E}">
        <p14:creationId xmlns:p14="http://schemas.microsoft.com/office/powerpoint/2010/main" val="4136034745"/>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365"/>
                                            </p:tgtEl>
                                            <p:attrNameLst>
                                              <p:attrName>style.visibility</p:attrName>
                                            </p:attrNameLst>
                                          </p:cBhvr>
                                          <p:to>
                                            <p:strVal val="visible"/>
                                          </p:to>
                                        </p:set>
                                        <p:anim calcmode="lin" valueType="num" p14:bounceEnd="50000">
                                          <p:cBhvr additive="base">
                                            <p:cTn id="7" dur="500" fill="hold"/>
                                            <p:tgtEl>
                                              <p:spTgt spid="365"/>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36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50000">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14:bounceEnd="50000">
                                          <p:cBhvr additive="base">
                                            <p:cTn id="12" dur="1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13" dur="1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600"/>
                                </p:stCondLst>
                                <p:childTnLst>
                                  <p:par>
                                    <p:cTn id="15" presetID="2" presetClass="entr" presetSubtype="1" fill="hold" nodeType="afterEffect" p14:presetBounceEnd="50000">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14:bounceEnd="50000">
                                          <p:cBhvr additive="base">
                                            <p:cTn id="17" dur="1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18" dur="100" fill="hold"/>
                                            <p:tgtEl>
                                              <p:spTgt spid="24"/>
                                            </p:tgtEl>
                                            <p:attrNameLst>
                                              <p:attrName>ppt_y</p:attrName>
                                            </p:attrNameLst>
                                          </p:cBhvr>
                                          <p:tavLst>
                                            <p:tav tm="0">
                                              <p:val>
                                                <p:strVal val="0-#ppt_h/2"/>
                                              </p:val>
                                            </p:tav>
                                            <p:tav tm="100000">
                                              <p:val>
                                                <p:strVal val="#ppt_y"/>
                                              </p:val>
                                            </p:tav>
                                          </p:tavLst>
                                        </p:anim>
                                      </p:childTnLst>
                                    </p:cTn>
                                  </p:par>
                                </p:childTnLst>
                              </p:cTn>
                            </p:par>
                            <p:par>
                              <p:cTn id="19" fill="hold">
                                <p:stCondLst>
                                  <p:cond delay="700"/>
                                </p:stCondLst>
                                <p:childTnLst>
                                  <p:par>
                                    <p:cTn id="20" presetID="2" presetClass="entr" presetSubtype="1" fill="hold" nodeType="afterEffect" p14:presetBounceEnd="50000">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14:bounceEnd="50000">
                                          <p:cBhvr additive="base">
                                            <p:cTn id="22" dur="10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23" dur="100" fill="hold"/>
                                            <p:tgtEl>
                                              <p:spTgt spid="36"/>
                                            </p:tgtEl>
                                            <p:attrNameLst>
                                              <p:attrName>ppt_y</p:attrName>
                                            </p:attrNameLst>
                                          </p:cBhvr>
                                          <p:tavLst>
                                            <p:tav tm="0">
                                              <p:val>
                                                <p:strVal val="0-#ppt_h/2"/>
                                              </p:val>
                                            </p:tav>
                                            <p:tav tm="100000">
                                              <p:val>
                                                <p:strVal val="#ppt_y"/>
                                              </p:val>
                                            </p:tav>
                                          </p:tavLst>
                                        </p:anim>
                                      </p:childTnLst>
                                    </p:cTn>
                                  </p:par>
                                </p:childTnLst>
                              </p:cTn>
                            </p:par>
                            <p:par>
                              <p:cTn id="24" fill="hold">
                                <p:stCondLst>
                                  <p:cond delay="800"/>
                                </p:stCondLst>
                                <p:childTnLst>
                                  <p:par>
                                    <p:cTn id="25" presetID="2" presetClass="entr" presetSubtype="1" fill="hold" nodeType="afterEffect" p14:presetBounceEnd="50000">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14:bounceEnd="50000">
                                          <p:cBhvr additive="base">
                                            <p:cTn id="27" dur="1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28" dur="100" fill="hold"/>
                                            <p:tgtEl>
                                              <p:spTgt spid="47"/>
                                            </p:tgtEl>
                                            <p:attrNameLst>
                                              <p:attrName>ppt_y</p:attrName>
                                            </p:attrNameLst>
                                          </p:cBhvr>
                                          <p:tavLst>
                                            <p:tav tm="0">
                                              <p:val>
                                                <p:strVal val="0-#ppt_h/2"/>
                                              </p:val>
                                            </p:tav>
                                            <p:tav tm="100000">
                                              <p:val>
                                                <p:strVal val="#ppt_y"/>
                                              </p:val>
                                            </p:tav>
                                          </p:tavLst>
                                        </p:anim>
                                      </p:childTnLst>
                                    </p:cTn>
                                  </p:par>
                                </p:childTnLst>
                              </p:cTn>
                            </p:par>
                            <p:par>
                              <p:cTn id="29" fill="hold">
                                <p:stCondLst>
                                  <p:cond delay="900"/>
                                </p:stCondLst>
                                <p:childTnLst>
                                  <p:par>
                                    <p:cTn id="30" presetID="2" presetClass="entr" presetSubtype="1" fill="hold" nodeType="afterEffect" p14:presetBounceEnd="50000">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14:bounceEnd="50000">
                                          <p:cBhvr additive="base">
                                            <p:cTn id="32" dur="100" fill="hold"/>
                                            <p:tgtEl>
                                              <p:spTgt spid="56"/>
                                            </p:tgtEl>
                                            <p:attrNameLst>
                                              <p:attrName>ppt_x</p:attrName>
                                            </p:attrNameLst>
                                          </p:cBhvr>
                                          <p:tavLst>
                                            <p:tav tm="0">
                                              <p:val>
                                                <p:strVal val="#ppt_x"/>
                                              </p:val>
                                            </p:tav>
                                            <p:tav tm="100000">
                                              <p:val>
                                                <p:strVal val="#ppt_x"/>
                                              </p:val>
                                            </p:tav>
                                          </p:tavLst>
                                        </p:anim>
                                        <p:anim calcmode="lin" valueType="num" p14:bounceEnd="50000">
                                          <p:cBhvr additive="base">
                                            <p:cTn id="33" dur="100" fill="hold"/>
                                            <p:tgtEl>
                                              <p:spTgt spid="56"/>
                                            </p:tgtEl>
                                            <p:attrNameLst>
                                              <p:attrName>ppt_y</p:attrName>
                                            </p:attrNameLst>
                                          </p:cBhvr>
                                          <p:tavLst>
                                            <p:tav tm="0">
                                              <p:val>
                                                <p:strVal val="0-#ppt_h/2"/>
                                              </p:val>
                                            </p:tav>
                                            <p:tav tm="100000">
                                              <p:val>
                                                <p:strVal val="#ppt_y"/>
                                              </p:val>
                                            </p:tav>
                                          </p:tavLst>
                                        </p:anim>
                                      </p:childTnLst>
                                    </p:cTn>
                                  </p:par>
                                </p:childTnLst>
                              </p:cTn>
                            </p:par>
                            <p:par>
                              <p:cTn id="34" fill="hold">
                                <p:stCondLst>
                                  <p:cond delay="1000"/>
                                </p:stCondLst>
                                <p:childTnLst>
                                  <p:par>
                                    <p:cTn id="35" presetID="2" presetClass="entr" presetSubtype="1" fill="hold" nodeType="afterEffect" p14:presetBounceEnd="50000">
                                      <p:stCondLst>
                                        <p:cond delay="0"/>
                                      </p:stCondLst>
                                      <p:childTnLst>
                                        <p:set>
                                          <p:cBhvr>
                                            <p:cTn id="36" dur="1" fill="hold">
                                              <p:stCondLst>
                                                <p:cond delay="0"/>
                                              </p:stCondLst>
                                            </p:cTn>
                                            <p:tgtEl>
                                              <p:spTgt spid="130"/>
                                            </p:tgtEl>
                                            <p:attrNameLst>
                                              <p:attrName>style.visibility</p:attrName>
                                            </p:attrNameLst>
                                          </p:cBhvr>
                                          <p:to>
                                            <p:strVal val="visible"/>
                                          </p:to>
                                        </p:set>
                                        <p:anim calcmode="lin" valueType="num" p14:bounceEnd="50000">
                                          <p:cBhvr additive="base">
                                            <p:cTn id="37" dur="100" fill="hold"/>
                                            <p:tgtEl>
                                              <p:spTgt spid="130"/>
                                            </p:tgtEl>
                                            <p:attrNameLst>
                                              <p:attrName>ppt_x</p:attrName>
                                            </p:attrNameLst>
                                          </p:cBhvr>
                                          <p:tavLst>
                                            <p:tav tm="0">
                                              <p:val>
                                                <p:strVal val="#ppt_x"/>
                                              </p:val>
                                            </p:tav>
                                            <p:tav tm="100000">
                                              <p:val>
                                                <p:strVal val="#ppt_x"/>
                                              </p:val>
                                            </p:tav>
                                          </p:tavLst>
                                        </p:anim>
                                        <p:anim calcmode="lin" valueType="num" p14:bounceEnd="50000">
                                          <p:cBhvr additive="base">
                                            <p:cTn id="38" dur="100" fill="hold"/>
                                            <p:tgtEl>
                                              <p:spTgt spid="130"/>
                                            </p:tgtEl>
                                            <p:attrNameLst>
                                              <p:attrName>ppt_y</p:attrName>
                                            </p:attrNameLst>
                                          </p:cBhvr>
                                          <p:tavLst>
                                            <p:tav tm="0">
                                              <p:val>
                                                <p:strVal val="0-#ppt_h/2"/>
                                              </p:val>
                                            </p:tav>
                                            <p:tav tm="100000">
                                              <p:val>
                                                <p:strVal val="#ppt_y"/>
                                              </p:val>
                                            </p:tav>
                                          </p:tavLst>
                                        </p:anim>
                                      </p:childTnLst>
                                    </p:cTn>
                                  </p:par>
                                </p:childTnLst>
                              </p:cTn>
                            </p:par>
                            <p:par>
                              <p:cTn id="39" fill="hold">
                                <p:stCondLst>
                                  <p:cond delay="1100"/>
                                </p:stCondLst>
                                <p:childTnLst>
                                  <p:par>
                                    <p:cTn id="40" presetID="2" presetClass="entr" presetSubtype="1" fill="hold" nodeType="afterEffect" p14:presetBounceEnd="50000">
                                      <p:stCondLst>
                                        <p:cond delay="0"/>
                                      </p:stCondLst>
                                      <p:childTnLst>
                                        <p:set>
                                          <p:cBhvr>
                                            <p:cTn id="41" dur="1" fill="hold">
                                              <p:stCondLst>
                                                <p:cond delay="0"/>
                                              </p:stCondLst>
                                            </p:cTn>
                                            <p:tgtEl>
                                              <p:spTgt spid="139"/>
                                            </p:tgtEl>
                                            <p:attrNameLst>
                                              <p:attrName>style.visibility</p:attrName>
                                            </p:attrNameLst>
                                          </p:cBhvr>
                                          <p:to>
                                            <p:strVal val="visible"/>
                                          </p:to>
                                        </p:set>
                                        <p:anim calcmode="lin" valueType="num" p14:bounceEnd="50000">
                                          <p:cBhvr additive="base">
                                            <p:cTn id="42" dur="100" fill="hold"/>
                                            <p:tgtEl>
                                              <p:spTgt spid="139"/>
                                            </p:tgtEl>
                                            <p:attrNameLst>
                                              <p:attrName>ppt_x</p:attrName>
                                            </p:attrNameLst>
                                          </p:cBhvr>
                                          <p:tavLst>
                                            <p:tav tm="0">
                                              <p:val>
                                                <p:strVal val="#ppt_x"/>
                                              </p:val>
                                            </p:tav>
                                            <p:tav tm="100000">
                                              <p:val>
                                                <p:strVal val="#ppt_x"/>
                                              </p:val>
                                            </p:tav>
                                          </p:tavLst>
                                        </p:anim>
                                        <p:anim calcmode="lin" valueType="num" p14:bounceEnd="50000">
                                          <p:cBhvr additive="base">
                                            <p:cTn id="43" dur="100" fill="hold"/>
                                            <p:tgtEl>
                                              <p:spTgt spid="139"/>
                                            </p:tgtEl>
                                            <p:attrNameLst>
                                              <p:attrName>ppt_y</p:attrName>
                                            </p:attrNameLst>
                                          </p:cBhvr>
                                          <p:tavLst>
                                            <p:tav tm="0">
                                              <p:val>
                                                <p:strVal val="0-#ppt_h/2"/>
                                              </p:val>
                                            </p:tav>
                                            <p:tav tm="100000">
                                              <p:val>
                                                <p:strVal val="#ppt_y"/>
                                              </p:val>
                                            </p:tav>
                                          </p:tavLst>
                                        </p:anim>
                                      </p:childTnLst>
                                    </p:cTn>
                                  </p:par>
                                </p:childTnLst>
                              </p:cTn>
                            </p:par>
                            <p:par>
                              <p:cTn id="44" fill="hold">
                                <p:stCondLst>
                                  <p:cond delay="1200"/>
                                </p:stCondLst>
                                <p:childTnLst>
                                  <p:par>
                                    <p:cTn id="45" presetID="2" presetClass="entr" presetSubtype="1" fill="hold" nodeType="afterEffect" p14:presetBounceEnd="50000">
                                      <p:stCondLst>
                                        <p:cond delay="0"/>
                                      </p:stCondLst>
                                      <p:childTnLst>
                                        <p:set>
                                          <p:cBhvr>
                                            <p:cTn id="46" dur="1" fill="hold">
                                              <p:stCondLst>
                                                <p:cond delay="0"/>
                                              </p:stCondLst>
                                            </p:cTn>
                                            <p:tgtEl>
                                              <p:spTgt spid="149"/>
                                            </p:tgtEl>
                                            <p:attrNameLst>
                                              <p:attrName>style.visibility</p:attrName>
                                            </p:attrNameLst>
                                          </p:cBhvr>
                                          <p:to>
                                            <p:strVal val="visible"/>
                                          </p:to>
                                        </p:set>
                                        <p:anim calcmode="lin" valueType="num" p14:bounceEnd="50000">
                                          <p:cBhvr additive="base">
                                            <p:cTn id="47" dur="100" fill="hold"/>
                                            <p:tgtEl>
                                              <p:spTgt spid="149"/>
                                            </p:tgtEl>
                                            <p:attrNameLst>
                                              <p:attrName>ppt_x</p:attrName>
                                            </p:attrNameLst>
                                          </p:cBhvr>
                                          <p:tavLst>
                                            <p:tav tm="0">
                                              <p:val>
                                                <p:strVal val="#ppt_x"/>
                                              </p:val>
                                            </p:tav>
                                            <p:tav tm="100000">
                                              <p:val>
                                                <p:strVal val="#ppt_x"/>
                                              </p:val>
                                            </p:tav>
                                          </p:tavLst>
                                        </p:anim>
                                        <p:anim calcmode="lin" valueType="num" p14:bounceEnd="50000">
                                          <p:cBhvr additive="base">
                                            <p:cTn id="48" dur="100" fill="hold"/>
                                            <p:tgtEl>
                                              <p:spTgt spid="149"/>
                                            </p:tgtEl>
                                            <p:attrNameLst>
                                              <p:attrName>ppt_y</p:attrName>
                                            </p:attrNameLst>
                                          </p:cBhvr>
                                          <p:tavLst>
                                            <p:tav tm="0">
                                              <p:val>
                                                <p:strVal val="0-#ppt_h/2"/>
                                              </p:val>
                                            </p:tav>
                                            <p:tav tm="100000">
                                              <p:val>
                                                <p:strVal val="#ppt_y"/>
                                              </p:val>
                                            </p:tav>
                                          </p:tavLst>
                                        </p:anim>
                                      </p:childTnLst>
                                    </p:cTn>
                                  </p:par>
                                </p:childTnLst>
                              </p:cTn>
                            </p:par>
                            <p:par>
                              <p:cTn id="49" fill="hold">
                                <p:stCondLst>
                                  <p:cond delay="1300"/>
                                </p:stCondLst>
                                <p:childTnLst>
                                  <p:par>
                                    <p:cTn id="50" presetID="2" presetClass="entr" presetSubtype="1" fill="hold" nodeType="afterEffect" p14:presetBounceEnd="50000">
                                      <p:stCondLst>
                                        <p:cond delay="0"/>
                                      </p:stCondLst>
                                      <p:childTnLst>
                                        <p:set>
                                          <p:cBhvr>
                                            <p:cTn id="51" dur="1" fill="hold">
                                              <p:stCondLst>
                                                <p:cond delay="0"/>
                                              </p:stCondLst>
                                            </p:cTn>
                                            <p:tgtEl>
                                              <p:spTgt spid="158"/>
                                            </p:tgtEl>
                                            <p:attrNameLst>
                                              <p:attrName>style.visibility</p:attrName>
                                            </p:attrNameLst>
                                          </p:cBhvr>
                                          <p:to>
                                            <p:strVal val="visible"/>
                                          </p:to>
                                        </p:set>
                                        <p:anim calcmode="lin" valueType="num" p14:bounceEnd="50000">
                                          <p:cBhvr additive="base">
                                            <p:cTn id="52" dur="100" fill="hold"/>
                                            <p:tgtEl>
                                              <p:spTgt spid="158"/>
                                            </p:tgtEl>
                                            <p:attrNameLst>
                                              <p:attrName>ppt_x</p:attrName>
                                            </p:attrNameLst>
                                          </p:cBhvr>
                                          <p:tavLst>
                                            <p:tav tm="0">
                                              <p:val>
                                                <p:strVal val="#ppt_x"/>
                                              </p:val>
                                            </p:tav>
                                            <p:tav tm="100000">
                                              <p:val>
                                                <p:strVal val="#ppt_x"/>
                                              </p:val>
                                            </p:tav>
                                          </p:tavLst>
                                        </p:anim>
                                        <p:anim calcmode="lin" valueType="num" p14:bounceEnd="50000">
                                          <p:cBhvr additive="base">
                                            <p:cTn id="53" dur="100" fill="hold"/>
                                            <p:tgtEl>
                                              <p:spTgt spid="158"/>
                                            </p:tgtEl>
                                            <p:attrNameLst>
                                              <p:attrName>ppt_y</p:attrName>
                                            </p:attrNameLst>
                                          </p:cBhvr>
                                          <p:tavLst>
                                            <p:tav tm="0">
                                              <p:val>
                                                <p:strVal val="0-#ppt_h/2"/>
                                              </p:val>
                                            </p:tav>
                                            <p:tav tm="100000">
                                              <p:val>
                                                <p:strVal val="#ppt_y"/>
                                              </p:val>
                                            </p:tav>
                                          </p:tavLst>
                                        </p:anim>
                                      </p:childTnLst>
                                    </p:cTn>
                                  </p:par>
                                </p:childTnLst>
                              </p:cTn>
                            </p:par>
                            <p:par>
                              <p:cTn id="54" fill="hold">
                                <p:stCondLst>
                                  <p:cond delay="1400"/>
                                </p:stCondLst>
                                <p:childTnLst>
                                  <p:par>
                                    <p:cTn id="55" presetID="2" presetClass="entr" presetSubtype="1" fill="hold" nodeType="afterEffect" p14:presetBounceEnd="50000">
                                      <p:stCondLst>
                                        <p:cond delay="0"/>
                                      </p:stCondLst>
                                      <p:childTnLst>
                                        <p:set>
                                          <p:cBhvr>
                                            <p:cTn id="56" dur="1" fill="hold">
                                              <p:stCondLst>
                                                <p:cond delay="0"/>
                                              </p:stCondLst>
                                            </p:cTn>
                                            <p:tgtEl>
                                              <p:spTgt spid="167"/>
                                            </p:tgtEl>
                                            <p:attrNameLst>
                                              <p:attrName>style.visibility</p:attrName>
                                            </p:attrNameLst>
                                          </p:cBhvr>
                                          <p:to>
                                            <p:strVal val="visible"/>
                                          </p:to>
                                        </p:set>
                                        <p:anim calcmode="lin" valueType="num" p14:bounceEnd="50000">
                                          <p:cBhvr additive="base">
                                            <p:cTn id="57" dur="100" fill="hold"/>
                                            <p:tgtEl>
                                              <p:spTgt spid="167"/>
                                            </p:tgtEl>
                                            <p:attrNameLst>
                                              <p:attrName>ppt_x</p:attrName>
                                            </p:attrNameLst>
                                          </p:cBhvr>
                                          <p:tavLst>
                                            <p:tav tm="0">
                                              <p:val>
                                                <p:strVal val="#ppt_x"/>
                                              </p:val>
                                            </p:tav>
                                            <p:tav tm="100000">
                                              <p:val>
                                                <p:strVal val="#ppt_x"/>
                                              </p:val>
                                            </p:tav>
                                          </p:tavLst>
                                        </p:anim>
                                        <p:anim calcmode="lin" valueType="num" p14:bounceEnd="50000">
                                          <p:cBhvr additive="base">
                                            <p:cTn id="58" dur="100" fill="hold"/>
                                            <p:tgtEl>
                                              <p:spTgt spid="167"/>
                                            </p:tgtEl>
                                            <p:attrNameLst>
                                              <p:attrName>ppt_y</p:attrName>
                                            </p:attrNameLst>
                                          </p:cBhvr>
                                          <p:tavLst>
                                            <p:tav tm="0">
                                              <p:val>
                                                <p:strVal val="0-#ppt_h/2"/>
                                              </p:val>
                                            </p:tav>
                                            <p:tav tm="100000">
                                              <p:val>
                                                <p:strVal val="#ppt_y"/>
                                              </p:val>
                                            </p:tav>
                                          </p:tavLst>
                                        </p:anim>
                                      </p:childTnLst>
                                    </p:cTn>
                                  </p:par>
                                </p:childTnLst>
                              </p:cTn>
                            </p:par>
                            <p:par>
                              <p:cTn id="59" fill="hold">
                                <p:stCondLst>
                                  <p:cond delay="1500"/>
                                </p:stCondLst>
                                <p:childTnLst>
                                  <p:par>
                                    <p:cTn id="60" presetID="2" presetClass="entr" presetSubtype="1" fill="hold" nodeType="afterEffect" p14:presetBounceEnd="50000">
                                      <p:stCondLst>
                                        <p:cond delay="0"/>
                                      </p:stCondLst>
                                      <p:childTnLst>
                                        <p:set>
                                          <p:cBhvr>
                                            <p:cTn id="61" dur="1" fill="hold">
                                              <p:stCondLst>
                                                <p:cond delay="0"/>
                                              </p:stCondLst>
                                            </p:cTn>
                                            <p:tgtEl>
                                              <p:spTgt spid="176"/>
                                            </p:tgtEl>
                                            <p:attrNameLst>
                                              <p:attrName>style.visibility</p:attrName>
                                            </p:attrNameLst>
                                          </p:cBhvr>
                                          <p:to>
                                            <p:strVal val="visible"/>
                                          </p:to>
                                        </p:set>
                                        <p:anim calcmode="lin" valueType="num" p14:bounceEnd="50000">
                                          <p:cBhvr additive="base">
                                            <p:cTn id="62" dur="100" fill="hold"/>
                                            <p:tgtEl>
                                              <p:spTgt spid="176"/>
                                            </p:tgtEl>
                                            <p:attrNameLst>
                                              <p:attrName>ppt_x</p:attrName>
                                            </p:attrNameLst>
                                          </p:cBhvr>
                                          <p:tavLst>
                                            <p:tav tm="0">
                                              <p:val>
                                                <p:strVal val="#ppt_x"/>
                                              </p:val>
                                            </p:tav>
                                            <p:tav tm="100000">
                                              <p:val>
                                                <p:strVal val="#ppt_x"/>
                                              </p:val>
                                            </p:tav>
                                          </p:tavLst>
                                        </p:anim>
                                        <p:anim calcmode="lin" valueType="num" p14:bounceEnd="50000">
                                          <p:cBhvr additive="base">
                                            <p:cTn id="63" dur="100" fill="hold"/>
                                            <p:tgtEl>
                                              <p:spTgt spid="176"/>
                                            </p:tgtEl>
                                            <p:attrNameLst>
                                              <p:attrName>ppt_y</p:attrName>
                                            </p:attrNameLst>
                                          </p:cBhvr>
                                          <p:tavLst>
                                            <p:tav tm="0">
                                              <p:val>
                                                <p:strVal val="0-#ppt_h/2"/>
                                              </p:val>
                                            </p:tav>
                                            <p:tav tm="100000">
                                              <p:val>
                                                <p:strVal val="#ppt_y"/>
                                              </p:val>
                                            </p:tav>
                                          </p:tavLst>
                                        </p:anim>
                                      </p:childTnLst>
                                    </p:cTn>
                                  </p:par>
                                </p:childTnLst>
                              </p:cTn>
                            </p:par>
                            <p:par>
                              <p:cTn id="64" fill="hold">
                                <p:stCondLst>
                                  <p:cond delay="1600"/>
                                </p:stCondLst>
                                <p:childTnLst>
                                  <p:par>
                                    <p:cTn id="65" presetID="2" presetClass="entr" presetSubtype="1" fill="hold" nodeType="afterEffect" p14:presetBounceEnd="50000">
                                      <p:stCondLst>
                                        <p:cond delay="0"/>
                                      </p:stCondLst>
                                      <p:childTnLst>
                                        <p:set>
                                          <p:cBhvr>
                                            <p:cTn id="66" dur="1" fill="hold">
                                              <p:stCondLst>
                                                <p:cond delay="0"/>
                                              </p:stCondLst>
                                            </p:cTn>
                                            <p:tgtEl>
                                              <p:spTgt spid="185"/>
                                            </p:tgtEl>
                                            <p:attrNameLst>
                                              <p:attrName>style.visibility</p:attrName>
                                            </p:attrNameLst>
                                          </p:cBhvr>
                                          <p:to>
                                            <p:strVal val="visible"/>
                                          </p:to>
                                        </p:set>
                                        <p:anim calcmode="lin" valueType="num" p14:bounceEnd="50000">
                                          <p:cBhvr additive="base">
                                            <p:cTn id="67" dur="100" fill="hold"/>
                                            <p:tgtEl>
                                              <p:spTgt spid="185"/>
                                            </p:tgtEl>
                                            <p:attrNameLst>
                                              <p:attrName>ppt_x</p:attrName>
                                            </p:attrNameLst>
                                          </p:cBhvr>
                                          <p:tavLst>
                                            <p:tav tm="0">
                                              <p:val>
                                                <p:strVal val="#ppt_x"/>
                                              </p:val>
                                            </p:tav>
                                            <p:tav tm="100000">
                                              <p:val>
                                                <p:strVal val="#ppt_x"/>
                                              </p:val>
                                            </p:tav>
                                          </p:tavLst>
                                        </p:anim>
                                        <p:anim calcmode="lin" valueType="num" p14:bounceEnd="50000">
                                          <p:cBhvr additive="base">
                                            <p:cTn id="68" dur="100" fill="hold"/>
                                            <p:tgtEl>
                                              <p:spTgt spid="185"/>
                                            </p:tgtEl>
                                            <p:attrNameLst>
                                              <p:attrName>ppt_y</p:attrName>
                                            </p:attrNameLst>
                                          </p:cBhvr>
                                          <p:tavLst>
                                            <p:tav tm="0">
                                              <p:val>
                                                <p:strVal val="0-#ppt_h/2"/>
                                              </p:val>
                                            </p:tav>
                                            <p:tav tm="100000">
                                              <p:val>
                                                <p:strVal val="#ppt_y"/>
                                              </p:val>
                                            </p:tav>
                                          </p:tavLst>
                                        </p:anim>
                                      </p:childTnLst>
                                    </p:cTn>
                                  </p:par>
                                </p:childTnLst>
                              </p:cTn>
                            </p:par>
                            <p:par>
                              <p:cTn id="69" fill="hold">
                                <p:stCondLst>
                                  <p:cond delay="1700"/>
                                </p:stCondLst>
                                <p:childTnLst>
                                  <p:par>
                                    <p:cTn id="70" presetID="2" presetClass="entr" presetSubtype="1" fill="hold" nodeType="afterEffect" p14:presetBounceEnd="50000">
                                      <p:stCondLst>
                                        <p:cond delay="0"/>
                                      </p:stCondLst>
                                      <p:childTnLst>
                                        <p:set>
                                          <p:cBhvr>
                                            <p:cTn id="71" dur="1" fill="hold">
                                              <p:stCondLst>
                                                <p:cond delay="0"/>
                                              </p:stCondLst>
                                            </p:cTn>
                                            <p:tgtEl>
                                              <p:spTgt spid="194"/>
                                            </p:tgtEl>
                                            <p:attrNameLst>
                                              <p:attrName>style.visibility</p:attrName>
                                            </p:attrNameLst>
                                          </p:cBhvr>
                                          <p:to>
                                            <p:strVal val="visible"/>
                                          </p:to>
                                        </p:set>
                                        <p:anim calcmode="lin" valueType="num" p14:bounceEnd="50000">
                                          <p:cBhvr additive="base">
                                            <p:cTn id="72" dur="100" fill="hold"/>
                                            <p:tgtEl>
                                              <p:spTgt spid="194"/>
                                            </p:tgtEl>
                                            <p:attrNameLst>
                                              <p:attrName>ppt_x</p:attrName>
                                            </p:attrNameLst>
                                          </p:cBhvr>
                                          <p:tavLst>
                                            <p:tav tm="0">
                                              <p:val>
                                                <p:strVal val="#ppt_x"/>
                                              </p:val>
                                            </p:tav>
                                            <p:tav tm="100000">
                                              <p:val>
                                                <p:strVal val="#ppt_x"/>
                                              </p:val>
                                            </p:tav>
                                          </p:tavLst>
                                        </p:anim>
                                        <p:anim calcmode="lin" valueType="num" p14:bounceEnd="50000">
                                          <p:cBhvr additive="base">
                                            <p:cTn id="73" dur="100" fill="hold"/>
                                            <p:tgtEl>
                                              <p:spTgt spid="194"/>
                                            </p:tgtEl>
                                            <p:attrNameLst>
                                              <p:attrName>ppt_y</p:attrName>
                                            </p:attrNameLst>
                                          </p:cBhvr>
                                          <p:tavLst>
                                            <p:tav tm="0">
                                              <p:val>
                                                <p:strVal val="0-#ppt_h/2"/>
                                              </p:val>
                                            </p:tav>
                                            <p:tav tm="100000">
                                              <p:val>
                                                <p:strVal val="#ppt_y"/>
                                              </p:val>
                                            </p:tav>
                                          </p:tavLst>
                                        </p:anim>
                                      </p:childTnLst>
                                    </p:cTn>
                                  </p:par>
                                </p:childTnLst>
                              </p:cTn>
                            </p:par>
                            <p:par>
                              <p:cTn id="74" fill="hold">
                                <p:stCondLst>
                                  <p:cond delay="1800"/>
                                </p:stCondLst>
                                <p:childTnLst>
                                  <p:par>
                                    <p:cTn id="75" presetID="2" presetClass="entr" presetSubtype="1" fill="hold" nodeType="afterEffect" p14:presetBounceEnd="50000">
                                      <p:stCondLst>
                                        <p:cond delay="0"/>
                                      </p:stCondLst>
                                      <p:childTnLst>
                                        <p:set>
                                          <p:cBhvr>
                                            <p:cTn id="76" dur="1" fill="hold">
                                              <p:stCondLst>
                                                <p:cond delay="0"/>
                                              </p:stCondLst>
                                            </p:cTn>
                                            <p:tgtEl>
                                              <p:spTgt spid="203"/>
                                            </p:tgtEl>
                                            <p:attrNameLst>
                                              <p:attrName>style.visibility</p:attrName>
                                            </p:attrNameLst>
                                          </p:cBhvr>
                                          <p:to>
                                            <p:strVal val="visible"/>
                                          </p:to>
                                        </p:set>
                                        <p:anim calcmode="lin" valueType="num" p14:bounceEnd="50000">
                                          <p:cBhvr additive="base">
                                            <p:cTn id="77" dur="100" fill="hold"/>
                                            <p:tgtEl>
                                              <p:spTgt spid="203"/>
                                            </p:tgtEl>
                                            <p:attrNameLst>
                                              <p:attrName>ppt_x</p:attrName>
                                            </p:attrNameLst>
                                          </p:cBhvr>
                                          <p:tavLst>
                                            <p:tav tm="0">
                                              <p:val>
                                                <p:strVal val="#ppt_x"/>
                                              </p:val>
                                            </p:tav>
                                            <p:tav tm="100000">
                                              <p:val>
                                                <p:strVal val="#ppt_x"/>
                                              </p:val>
                                            </p:tav>
                                          </p:tavLst>
                                        </p:anim>
                                        <p:anim calcmode="lin" valueType="num" p14:bounceEnd="50000">
                                          <p:cBhvr additive="base">
                                            <p:cTn id="78" dur="100" fill="hold"/>
                                            <p:tgtEl>
                                              <p:spTgt spid="203"/>
                                            </p:tgtEl>
                                            <p:attrNameLst>
                                              <p:attrName>ppt_y</p:attrName>
                                            </p:attrNameLst>
                                          </p:cBhvr>
                                          <p:tavLst>
                                            <p:tav tm="0">
                                              <p:val>
                                                <p:strVal val="0-#ppt_h/2"/>
                                              </p:val>
                                            </p:tav>
                                            <p:tav tm="100000">
                                              <p:val>
                                                <p:strVal val="#ppt_y"/>
                                              </p:val>
                                            </p:tav>
                                          </p:tavLst>
                                        </p:anim>
                                      </p:childTnLst>
                                    </p:cTn>
                                  </p:par>
                                </p:childTnLst>
                              </p:cTn>
                            </p:par>
                            <p:par>
                              <p:cTn id="79" fill="hold">
                                <p:stCondLst>
                                  <p:cond delay="1900"/>
                                </p:stCondLst>
                                <p:childTnLst>
                                  <p:par>
                                    <p:cTn id="80" presetID="2" presetClass="entr" presetSubtype="1" fill="hold" nodeType="afterEffect" p14:presetBounceEnd="50000">
                                      <p:stCondLst>
                                        <p:cond delay="0"/>
                                      </p:stCondLst>
                                      <p:childTnLst>
                                        <p:set>
                                          <p:cBhvr>
                                            <p:cTn id="81" dur="1" fill="hold">
                                              <p:stCondLst>
                                                <p:cond delay="0"/>
                                              </p:stCondLst>
                                            </p:cTn>
                                            <p:tgtEl>
                                              <p:spTgt spid="212"/>
                                            </p:tgtEl>
                                            <p:attrNameLst>
                                              <p:attrName>style.visibility</p:attrName>
                                            </p:attrNameLst>
                                          </p:cBhvr>
                                          <p:to>
                                            <p:strVal val="visible"/>
                                          </p:to>
                                        </p:set>
                                        <p:anim calcmode="lin" valueType="num" p14:bounceEnd="50000">
                                          <p:cBhvr additive="base">
                                            <p:cTn id="82" dur="100" fill="hold"/>
                                            <p:tgtEl>
                                              <p:spTgt spid="212"/>
                                            </p:tgtEl>
                                            <p:attrNameLst>
                                              <p:attrName>ppt_x</p:attrName>
                                            </p:attrNameLst>
                                          </p:cBhvr>
                                          <p:tavLst>
                                            <p:tav tm="0">
                                              <p:val>
                                                <p:strVal val="#ppt_x"/>
                                              </p:val>
                                            </p:tav>
                                            <p:tav tm="100000">
                                              <p:val>
                                                <p:strVal val="#ppt_x"/>
                                              </p:val>
                                            </p:tav>
                                          </p:tavLst>
                                        </p:anim>
                                        <p:anim calcmode="lin" valueType="num" p14:bounceEnd="50000">
                                          <p:cBhvr additive="base">
                                            <p:cTn id="83" dur="100" fill="hold"/>
                                            <p:tgtEl>
                                              <p:spTgt spid="212"/>
                                            </p:tgtEl>
                                            <p:attrNameLst>
                                              <p:attrName>ppt_y</p:attrName>
                                            </p:attrNameLst>
                                          </p:cBhvr>
                                          <p:tavLst>
                                            <p:tav tm="0">
                                              <p:val>
                                                <p:strVal val="0-#ppt_h/2"/>
                                              </p:val>
                                            </p:tav>
                                            <p:tav tm="100000">
                                              <p:val>
                                                <p:strVal val="#ppt_y"/>
                                              </p:val>
                                            </p:tav>
                                          </p:tavLst>
                                        </p:anim>
                                      </p:childTnLst>
                                    </p:cTn>
                                  </p:par>
                                </p:childTnLst>
                              </p:cTn>
                            </p:par>
                            <p:par>
                              <p:cTn id="84" fill="hold">
                                <p:stCondLst>
                                  <p:cond delay="2000"/>
                                </p:stCondLst>
                                <p:childTnLst>
                                  <p:par>
                                    <p:cTn id="85" presetID="2" presetClass="entr" presetSubtype="1" fill="hold" nodeType="afterEffect" p14:presetBounceEnd="50000">
                                      <p:stCondLst>
                                        <p:cond delay="0"/>
                                      </p:stCondLst>
                                      <p:childTnLst>
                                        <p:set>
                                          <p:cBhvr>
                                            <p:cTn id="86" dur="1" fill="hold">
                                              <p:stCondLst>
                                                <p:cond delay="0"/>
                                              </p:stCondLst>
                                            </p:cTn>
                                            <p:tgtEl>
                                              <p:spTgt spid="221"/>
                                            </p:tgtEl>
                                            <p:attrNameLst>
                                              <p:attrName>style.visibility</p:attrName>
                                            </p:attrNameLst>
                                          </p:cBhvr>
                                          <p:to>
                                            <p:strVal val="visible"/>
                                          </p:to>
                                        </p:set>
                                        <p:anim calcmode="lin" valueType="num" p14:bounceEnd="50000">
                                          <p:cBhvr additive="base">
                                            <p:cTn id="87" dur="100" fill="hold"/>
                                            <p:tgtEl>
                                              <p:spTgt spid="221"/>
                                            </p:tgtEl>
                                            <p:attrNameLst>
                                              <p:attrName>ppt_x</p:attrName>
                                            </p:attrNameLst>
                                          </p:cBhvr>
                                          <p:tavLst>
                                            <p:tav tm="0">
                                              <p:val>
                                                <p:strVal val="#ppt_x"/>
                                              </p:val>
                                            </p:tav>
                                            <p:tav tm="100000">
                                              <p:val>
                                                <p:strVal val="#ppt_x"/>
                                              </p:val>
                                            </p:tav>
                                          </p:tavLst>
                                        </p:anim>
                                        <p:anim calcmode="lin" valueType="num" p14:bounceEnd="50000">
                                          <p:cBhvr additive="base">
                                            <p:cTn id="88" dur="100" fill="hold"/>
                                            <p:tgtEl>
                                              <p:spTgt spid="221"/>
                                            </p:tgtEl>
                                            <p:attrNameLst>
                                              <p:attrName>ppt_y</p:attrName>
                                            </p:attrNameLst>
                                          </p:cBhvr>
                                          <p:tavLst>
                                            <p:tav tm="0">
                                              <p:val>
                                                <p:strVal val="0-#ppt_h/2"/>
                                              </p:val>
                                            </p:tav>
                                            <p:tav tm="100000">
                                              <p:val>
                                                <p:strVal val="#ppt_y"/>
                                              </p:val>
                                            </p:tav>
                                          </p:tavLst>
                                        </p:anim>
                                      </p:childTnLst>
                                    </p:cTn>
                                  </p:par>
                                </p:childTnLst>
                              </p:cTn>
                            </p:par>
                            <p:par>
                              <p:cTn id="89" fill="hold">
                                <p:stCondLst>
                                  <p:cond delay="2100"/>
                                </p:stCondLst>
                                <p:childTnLst>
                                  <p:par>
                                    <p:cTn id="90" presetID="2" presetClass="entr" presetSubtype="1" fill="hold" nodeType="afterEffect" p14:presetBounceEnd="50000">
                                      <p:stCondLst>
                                        <p:cond delay="0"/>
                                      </p:stCondLst>
                                      <p:childTnLst>
                                        <p:set>
                                          <p:cBhvr>
                                            <p:cTn id="91" dur="1" fill="hold">
                                              <p:stCondLst>
                                                <p:cond delay="0"/>
                                              </p:stCondLst>
                                            </p:cTn>
                                            <p:tgtEl>
                                              <p:spTgt spid="230"/>
                                            </p:tgtEl>
                                            <p:attrNameLst>
                                              <p:attrName>style.visibility</p:attrName>
                                            </p:attrNameLst>
                                          </p:cBhvr>
                                          <p:to>
                                            <p:strVal val="visible"/>
                                          </p:to>
                                        </p:set>
                                        <p:anim calcmode="lin" valueType="num" p14:bounceEnd="50000">
                                          <p:cBhvr additive="base">
                                            <p:cTn id="92" dur="100" fill="hold"/>
                                            <p:tgtEl>
                                              <p:spTgt spid="230"/>
                                            </p:tgtEl>
                                            <p:attrNameLst>
                                              <p:attrName>ppt_x</p:attrName>
                                            </p:attrNameLst>
                                          </p:cBhvr>
                                          <p:tavLst>
                                            <p:tav tm="0">
                                              <p:val>
                                                <p:strVal val="#ppt_x"/>
                                              </p:val>
                                            </p:tav>
                                            <p:tav tm="100000">
                                              <p:val>
                                                <p:strVal val="#ppt_x"/>
                                              </p:val>
                                            </p:tav>
                                          </p:tavLst>
                                        </p:anim>
                                        <p:anim calcmode="lin" valueType="num" p14:bounceEnd="50000">
                                          <p:cBhvr additive="base">
                                            <p:cTn id="93" dur="100" fill="hold"/>
                                            <p:tgtEl>
                                              <p:spTgt spid="230"/>
                                            </p:tgtEl>
                                            <p:attrNameLst>
                                              <p:attrName>ppt_y</p:attrName>
                                            </p:attrNameLst>
                                          </p:cBhvr>
                                          <p:tavLst>
                                            <p:tav tm="0">
                                              <p:val>
                                                <p:strVal val="0-#ppt_h/2"/>
                                              </p:val>
                                            </p:tav>
                                            <p:tav tm="100000">
                                              <p:val>
                                                <p:strVal val="#ppt_y"/>
                                              </p:val>
                                            </p:tav>
                                          </p:tavLst>
                                        </p:anim>
                                      </p:childTnLst>
                                    </p:cTn>
                                  </p:par>
                                </p:childTnLst>
                              </p:cTn>
                            </p:par>
                            <p:par>
                              <p:cTn id="94" fill="hold">
                                <p:stCondLst>
                                  <p:cond delay="2200"/>
                                </p:stCondLst>
                                <p:childTnLst>
                                  <p:par>
                                    <p:cTn id="95" presetID="2" presetClass="entr" presetSubtype="1" fill="hold" nodeType="afterEffect" p14:presetBounceEnd="50000">
                                      <p:stCondLst>
                                        <p:cond delay="0"/>
                                      </p:stCondLst>
                                      <p:childTnLst>
                                        <p:set>
                                          <p:cBhvr>
                                            <p:cTn id="96" dur="1" fill="hold">
                                              <p:stCondLst>
                                                <p:cond delay="0"/>
                                              </p:stCondLst>
                                            </p:cTn>
                                            <p:tgtEl>
                                              <p:spTgt spid="239"/>
                                            </p:tgtEl>
                                            <p:attrNameLst>
                                              <p:attrName>style.visibility</p:attrName>
                                            </p:attrNameLst>
                                          </p:cBhvr>
                                          <p:to>
                                            <p:strVal val="visible"/>
                                          </p:to>
                                        </p:set>
                                        <p:anim calcmode="lin" valueType="num" p14:bounceEnd="50000">
                                          <p:cBhvr additive="base">
                                            <p:cTn id="97" dur="100" fill="hold"/>
                                            <p:tgtEl>
                                              <p:spTgt spid="239"/>
                                            </p:tgtEl>
                                            <p:attrNameLst>
                                              <p:attrName>ppt_x</p:attrName>
                                            </p:attrNameLst>
                                          </p:cBhvr>
                                          <p:tavLst>
                                            <p:tav tm="0">
                                              <p:val>
                                                <p:strVal val="#ppt_x"/>
                                              </p:val>
                                            </p:tav>
                                            <p:tav tm="100000">
                                              <p:val>
                                                <p:strVal val="#ppt_x"/>
                                              </p:val>
                                            </p:tav>
                                          </p:tavLst>
                                        </p:anim>
                                        <p:anim calcmode="lin" valueType="num" p14:bounceEnd="50000">
                                          <p:cBhvr additive="base">
                                            <p:cTn id="98" dur="100" fill="hold"/>
                                            <p:tgtEl>
                                              <p:spTgt spid="239"/>
                                            </p:tgtEl>
                                            <p:attrNameLst>
                                              <p:attrName>ppt_y</p:attrName>
                                            </p:attrNameLst>
                                          </p:cBhvr>
                                          <p:tavLst>
                                            <p:tav tm="0">
                                              <p:val>
                                                <p:strVal val="0-#ppt_h/2"/>
                                              </p:val>
                                            </p:tav>
                                            <p:tav tm="100000">
                                              <p:val>
                                                <p:strVal val="#ppt_y"/>
                                              </p:val>
                                            </p:tav>
                                          </p:tavLst>
                                        </p:anim>
                                      </p:childTnLst>
                                    </p:cTn>
                                  </p:par>
                                </p:childTnLst>
                              </p:cTn>
                            </p:par>
                            <p:par>
                              <p:cTn id="99" fill="hold">
                                <p:stCondLst>
                                  <p:cond delay="2300"/>
                                </p:stCondLst>
                                <p:childTnLst>
                                  <p:par>
                                    <p:cTn id="100" presetID="2" presetClass="entr" presetSubtype="1" fill="hold" nodeType="afterEffect" p14:presetBounceEnd="50000">
                                      <p:stCondLst>
                                        <p:cond delay="0"/>
                                      </p:stCondLst>
                                      <p:childTnLst>
                                        <p:set>
                                          <p:cBhvr>
                                            <p:cTn id="101" dur="1" fill="hold">
                                              <p:stCondLst>
                                                <p:cond delay="0"/>
                                              </p:stCondLst>
                                            </p:cTn>
                                            <p:tgtEl>
                                              <p:spTgt spid="248"/>
                                            </p:tgtEl>
                                            <p:attrNameLst>
                                              <p:attrName>style.visibility</p:attrName>
                                            </p:attrNameLst>
                                          </p:cBhvr>
                                          <p:to>
                                            <p:strVal val="visible"/>
                                          </p:to>
                                        </p:set>
                                        <p:anim calcmode="lin" valueType="num" p14:bounceEnd="50000">
                                          <p:cBhvr additive="base">
                                            <p:cTn id="102" dur="100" fill="hold"/>
                                            <p:tgtEl>
                                              <p:spTgt spid="248"/>
                                            </p:tgtEl>
                                            <p:attrNameLst>
                                              <p:attrName>ppt_x</p:attrName>
                                            </p:attrNameLst>
                                          </p:cBhvr>
                                          <p:tavLst>
                                            <p:tav tm="0">
                                              <p:val>
                                                <p:strVal val="#ppt_x"/>
                                              </p:val>
                                            </p:tav>
                                            <p:tav tm="100000">
                                              <p:val>
                                                <p:strVal val="#ppt_x"/>
                                              </p:val>
                                            </p:tav>
                                          </p:tavLst>
                                        </p:anim>
                                        <p:anim calcmode="lin" valueType="num" p14:bounceEnd="50000">
                                          <p:cBhvr additive="base">
                                            <p:cTn id="103" dur="100" fill="hold"/>
                                            <p:tgtEl>
                                              <p:spTgt spid="248"/>
                                            </p:tgtEl>
                                            <p:attrNameLst>
                                              <p:attrName>ppt_y</p:attrName>
                                            </p:attrNameLst>
                                          </p:cBhvr>
                                          <p:tavLst>
                                            <p:tav tm="0">
                                              <p:val>
                                                <p:strVal val="0-#ppt_h/2"/>
                                              </p:val>
                                            </p:tav>
                                            <p:tav tm="100000">
                                              <p:val>
                                                <p:strVal val="#ppt_y"/>
                                              </p:val>
                                            </p:tav>
                                          </p:tavLst>
                                        </p:anim>
                                      </p:childTnLst>
                                    </p:cTn>
                                  </p:par>
                                </p:childTnLst>
                              </p:cTn>
                            </p:par>
                            <p:par>
                              <p:cTn id="104" fill="hold">
                                <p:stCondLst>
                                  <p:cond delay="2400"/>
                                </p:stCondLst>
                                <p:childTnLst>
                                  <p:par>
                                    <p:cTn id="105" presetID="2" presetClass="entr" presetSubtype="1" fill="hold" nodeType="afterEffect" p14:presetBounceEnd="50000">
                                      <p:stCondLst>
                                        <p:cond delay="0"/>
                                      </p:stCondLst>
                                      <p:childTnLst>
                                        <p:set>
                                          <p:cBhvr>
                                            <p:cTn id="106" dur="1" fill="hold">
                                              <p:stCondLst>
                                                <p:cond delay="0"/>
                                              </p:stCondLst>
                                            </p:cTn>
                                            <p:tgtEl>
                                              <p:spTgt spid="257"/>
                                            </p:tgtEl>
                                            <p:attrNameLst>
                                              <p:attrName>style.visibility</p:attrName>
                                            </p:attrNameLst>
                                          </p:cBhvr>
                                          <p:to>
                                            <p:strVal val="visible"/>
                                          </p:to>
                                        </p:set>
                                        <p:anim calcmode="lin" valueType="num" p14:bounceEnd="50000">
                                          <p:cBhvr additive="base">
                                            <p:cTn id="107" dur="100" fill="hold"/>
                                            <p:tgtEl>
                                              <p:spTgt spid="257"/>
                                            </p:tgtEl>
                                            <p:attrNameLst>
                                              <p:attrName>ppt_x</p:attrName>
                                            </p:attrNameLst>
                                          </p:cBhvr>
                                          <p:tavLst>
                                            <p:tav tm="0">
                                              <p:val>
                                                <p:strVal val="#ppt_x"/>
                                              </p:val>
                                            </p:tav>
                                            <p:tav tm="100000">
                                              <p:val>
                                                <p:strVal val="#ppt_x"/>
                                              </p:val>
                                            </p:tav>
                                          </p:tavLst>
                                        </p:anim>
                                        <p:anim calcmode="lin" valueType="num" p14:bounceEnd="50000">
                                          <p:cBhvr additive="base">
                                            <p:cTn id="108" dur="100" fill="hold"/>
                                            <p:tgtEl>
                                              <p:spTgt spid="257"/>
                                            </p:tgtEl>
                                            <p:attrNameLst>
                                              <p:attrName>ppt_y</p:attrName>
                                            </p:attrNameLst>
                                          </p:cBhvr>
                                          <p:tavLst>
                                            <p:tav tm="0">
                                              <p:val>
                                                <p:strVal val="0-#ppt_h/2"/>
                                              </p:val>
                                            </p:tav>
                                            <p:tav tm="100000">
                                              <p:val>
                                                <p:strVal val="#ppt_y"/>
                                              </p:val>
                                            </p:tav>
                                          </p:tavLst>
                                        </p:anim>
                                      </p:childTnLst>
                                    </p:cTn>
                                  </p:par>
                                </p:childTnLst>
                              </p:cTn>
                            </p:par>
                            <p:par>
                              <p:cTn id="109" fill="hold">
                                <p:stCondLst>
                                  <p:cond delay="2500"/>
                                </p:stCondLst>
                                <p:childTnLst>
                                  <p:par>
                                    <p:cTn id="110" presetID="2" presetClass="entr" presetSubtype="1" fill="hold" nodeType="afterEffect" p14:presetBounceEnd="50000">
                                      <p:stCondLst>
                                        <p:cond delay="0"/>
                                      </p:stCondLst>
                                      <p:childTnLst>
                                        <p:set>
                                          <p:cBhvr>
                                            <p:cTn id="111" dur="1" fill="hold">
                                              <p:stCondLst>
                                                <p:cond delay="0"/>
                                              </p:stCondLst>
                                            </p:cTn>
                                            <p:tgtEl>
                                              <p:spTgt spid="266"/>
                                            </p:tgtEl>
                                            <p:attrNameLst>
                                              <p:attrName>style.visibility</p:attrName>
                                            </p:attrNameLst>
                                          </p:cBhvr>
                                          <p:to>
                                            <p:strVal val="visible"/>
                                          </p:to>
                                        </p:set>
                                        <p:anim calcmode="lin" valueType="num" p14:bounceEnd="50000">
                                          <p:cBhvr additive="base">
                                            <p:cTn id="112" dur="100" fill="hold"/>
                                            <p:tgtEl>
                                              <p:spTgt spid="266"/>
                                            </p:tgtEl>
                                            <p:attrNameLst>
                                              <p:attrName>ppt_x</p:attrName>
                                            </p:attrNameLst>
                                          </p:cBhvr>
                                          <p:tavLst>
                                            <p:tav tm="0">
                                              <p:val>
                                                <p:strVal val="#ppt_x"/>
                                              </p:val>
                                            </p:tav>
                                            <p:tav tm="100000">
                                              <p:val>
                                                <p:strVal val="#ppt_x"/>
                                              </p:val>
                                            </p:tav>
                                          </p:tavLst>
                                        </p:anim>
                                        <p:anim calcmode="lin" valueType="num" p14:bounceEnd="50000">
                                          <p:cBhvr additive="base">
                                            <p:cTn id="113" dur="100" fill="hold"/>
                                            <p:tgtEl>
                                              <p:spTgt spid="266"/>
                                            </p:tgtEl>
                                            <p:attrNameLst>
                                              <p:attrName>ppt_y</p:attrName>
                                            </p:attrNameLst>
                                          </p:cBhvr>
                                          <p:tavLst>
                                            <p:tav tm="0">
                                              <p:val>
                                                <p:strVal val="0-#ppt_h/2"/>
                                              </p:val>
                                            </p:tav>
                                            <p:tav tm="100000">
                                              <p:val>
                                                <p:strVal val="#ppt_y"/>
                                              </p:val>
                                            </p:tav>
                                          </p:tavLst>
                                        </p:anim>
                                      </p:childTnLst>
                                    </p:cTn>
                                  </p:par>
                                </p:childTnLst>
                              </p:cTn>
                            </p:par>
                            <p:par>
                              <p:cTn id="114" fill="hold">
                                <p:stCondLst>
                                  <p:cond delay="2600"/>
                                </p:stCondLst>
                                <p:childTnLst>
                                  <p:par>
                                    <p:cTn id="115" presetID="2" presetClass="entr" presetSubtype="1" fill="hold" nodeType="afterEffect" p14:presetBounceEnd="50000">
                                      <p:stCondLst>
                                        <p:cond delay="0"/>
                                      </p:stCondLst>
                                      <p:childTnLst>
                                        <p:set>
                                          <p:cBhvr>
                                            <p:cTn id="116" dur="1" fill="hold">
                                              <p:stCondLst>
                                                <p:cond delay="0"/>
                                              </p:stCondLst>
                                            </p:cTn>
                                            <p:tgtEl>
                                              <p:spTgt spid="275"/>
                                            </p:tgtEl>
                                            <p:attrNameLst>
                                              <p:attrName>style.visibility</p:attrName>
                                            </p:attrNameLst>
                                          </p:cBhvr>
                                          <p:to>
                                            <p:strVal val="visible"/>
                                          </p:to>
                                        </p:set>
                                        <p:anim calcmode="lin" valueType="num" p14:bounceEnd="50000">
                                          <p:cBhvr additive="base">
                                            <p:cTn id="117" dur="100" fill="hold"/>
                                            <p:tgtEl>
                                              <p:spTgt spid="275"/>
                                            </p:tgtEl>
                                            <p:attrNameLst>
                                              <p:attrName>ppt_x</p:attrName>
                                            </p:attrNameLst>
                                          </p:cBhvr>
                                          <p:tavLst>
                                            <p:tav tm="0">
                                              <p:val>
                                                <p:strVal val="#ppt_x"/>
                                              </p:val>
                                            </p:tav>
                                            <p:tav tm="100000">
                                              <p:val>
                                                <p:strVal val="#ppt_x"/>
                                              </p:val>
                                            </p:tav>
                                          </p:tavLst>
                                        </p:anim>
                                        <p:anim calcmode="lin" valueType="num" p14:bounceEnd="50000">
                                          <p:cBhvr additive="base">
                                            <p:cTn id="118" dur="100" fill="hold"/>
                                            <p:tgtEl>
                                              <p:spTgt spid="275"/>
                                            </p:tgtEl>
                                            <p:attrNameLst>
                                              <p:attrName>ppt_y</p:attrName>
                                            </p:attrNameLst>
                                          </p:cBhvr>
                                          <p:tavLst>
                                            <p:tav tm="0">
                                              <p:val>
                                                <p:strVal val="0-#ppt_h/2"/>
                                              </p:val>
                                            </p:tav>
                                            <p:tav tm="100000">
                                              <p:val>
                                                <p:strVal val="#ppt_y"/>
                                              </p:val>
                                            </p:tav>
                                          </p:tavLst>
                                        </p:anim>
                                      </p:childTnLst>
                                    </p:cTn>
                                  </p:par>
                                </p:childTnLst>
                              </p:cTn>
                            </p:par>
                            <p:par>
                              <p:cTn id="119" fill="hold">
                                <p:stCondLst>
                                  <p:cond delay="2700"/>
                                </p:stCondLst>
                                <p:childTnLst>
                                  <p:par>
                                    <p:cTn id="120" presetID="2" presetClass="entr" presetSubtype="1" fill="hold" nodeType="afterEffect" p14:presetBounceEnd="50000">
                                      <p:stCondLst>
                                        <p:cond delay="0"/>
                                      </p:stCondLst>
                                      <p:childTnLst>
                                        <p:set>
                                          <p:cBhvr>
                                            <p:cTn id="121" dur="1" fill="hold">
                                              <p:stCondLst>
                                                <p:cond delay="0"/>
                                              </p:stCondLst>
                                            </p:cTn>
                                            <p:tgtEl>
                                              <p:spTgt spid="284"/>
                                            </p:tgtEl>
                                            <p:attrNameLst>
                                              <p:attrName>style.visibility</p:attrName>
                                            </p:attrNameLst>
                                          </p:cBhvr>
                                          <p:to>
                                            <p:strVal val="visible"/>
                                          </p:to>
                                        </p:set>
                                        <p:anim calcmode="lin" valueType="num" p14:bounceEnd="50000">
                                          <p:cBhvr additive="base">
                                            <p:cTn id="122" dur="100" fill="hold"/>
                                            <p:tgtEl>
                                              <p:spTgt spid="284"/>
                                            </p:tgtEl>
                                            <p:attrNameLst>
                                              <p:attrName>ppt_x</p:attrName>
                                            </p:attrNameLst>
                                          </p:cBhvr>
                                          <p:tavLst>
                                            <p:tav tm="0">
                                              <p:val>
                                                <p:strVal val="#ppt_x"/>
                                              </p:val>
                                            </p:tav>
                                            <p:tav tm="100000">
                                              <p:val>
                                                <p:strVal val="#ppt_x"/>
                                              </p:val>
                                            </p:tav>
                                          </p:tavLst>
                                        </p:anim>
                                        <p:anim calcmode="lin" valueType="num" p14:bounceEnd="50000">
                                          <p:cBhvr additive="base">
                                            <p:cTn id="123" dur="100" fill="hold"/>
                                            <p:tgtEl>
                                              <p:spTgt spid="284"/>
                                            </p:tgtEl>
                                            <p:attrNameLst>
                                              <p:attrName>ppt_y</p:attrName>
                                            </p:attrNameLst>
                                          </p:cBhvr>
                                          <p:tavLst>
                                            <p:tav tm="0">
                                              <p:val>
                                                <p:strVal val="0-#ppt_h/2"/>
                                              </p:val>
                                            </p:tav>
                                            <p:tav tm="100000">
                                              <p:val>
                                                <p:strVal val="#ppt_y"/>
                                              </p:val>
                                            </p:tav>
                                          </p:tavLst>
                                        </p:anim>
                                      </p:childTnLst>
                                    </p:cTn>
                                  </p:par>
                                </p:childTnLst>
                              </p:cTn>
                            </p:par>
                            <p:par>
                              <p:cTn id="124" fill="hold">
                                <p:stCondLst>
                                  <p:cond delay="2800"/>
                                </p:stCondLst>
                                <p:childTnLst>
                                  <p:par>
                                    <p:cTn id="125" presetID="2" presetClass="entr" presetSubtype="1" fill="hold" nodeType="afterEffect" p14:presetBounceEnd="50000">
                                      <p:stCondLst>
                                        <p:cond delay="0"/>
                                      </p:stCondLst>
                                      <p:childTnLst>
                                        <p:set>
                                          <p:cBhvr>
                                            <p:cTn id="126" dur="1" fill="hold">
                                              <p:stCondLst>
                                                <p:cond delay="0"/>
                                              </p:stCondLst>
                                            </p:cTn>
                                            <p:tgtEl>
                                              <p:spTgt spid="293"/>
                                            </p:tgtEl>
                                            <p:attrNameLst>
                                              <p:attrName>style.visibility</p:attrName>
                                            </p:attrNameLst>
                                          </p:cBhvr>
                                          <p:to>
                                            <p:strVal val="visible"/>
                                          </p:to>
                                        </p:set>
                                        <p:anim calcmode="lin" valueType="num" p14:bounceEnd="50000">
                                          <p:cBhvr additive="base">
                                            <p:cTn id="127" dur="100" fill="hold"/>
                                            <p:tgtEl>
                                              <p:spTgt spid="293"/>
                                            </p:tgtEl>
                                            <p:attrNameLst>
                                              <p:attrName>ppt_x</p:attrName>
                                            </p:attrNameLst>
                                          </p:cBhvr>
                                          <p:tavLst>
                                            <p:tav tm="0">
                                              <p:val>
                                                <p:strVal val="#ppt_x"/>
                                              </p:val>
                                            </p:tav>
                                            <p:tav tm="100000">
                                              <p:val>
                                                <p:strVal val="#ppt_x"/>
                                              </p:val>
                                            </p:tav>
                                          </p:tavLst>
                                        </p:anim>
                                        <p:anim calcmode="lin" valueType="num" p14:bounceEnd="50000">
                                          <p:cBhvr additive="base">
                                            <p:cTn id="128" dur="100" fill="hold"/>
                                            <p:tgtEl>
                                              <p:spTgt spid="293"/>
                                            </p:tgtEl>
                                            <p:attrNameLst>
                                              <p:attrName>ppt_y</p:attrName>
                                            </p:attrNameLst>
                                          </p:cBhvr>
                                          <p:tavLst>
                                            <p:tav tm="0">
                                              <p:val>
                                                <p:strVal val="0-#ppt_h/2"/>
                                              </p:val>
                                            </p:tav>
                                            <p:tav tm="100000">
                                              <p:val>
                                                <p:strVal val="#ppt_y"/>
                                              </p:val>
                                            </p:tav>
                                          </p:tavLst>
                                        </p:anim>
                                      </p:childTnLst>
                                    </p:cTn>
                                  </p:par>
                                </p:childTnLst>
                              </p:cTn>
                            </p:par>
                            <p:par>
                              <p:cTn id="129" fill="hold">
                                <p:stCondLst>
                                  <p:cond delay="2900"/>
                                </p:stCondLst>
                                <p:childTnLst>
                                  <p:par>
                                    <p:cTn id="130" presetID="2" presetClass="entr" presetSubtype="1" fill="hold" nodeType="afterEffect" p14:presetBounceEnd="50000">
                                      <p:stCondLst>
                                        <p:cond delay="0"/>
                                      </p:stCondLst>
                                      <p:childTnLst>
                                        <p:set>
                                          <p:cBhvr>
                                            <p:cTn id="131" dur="1" fill="hold">
                                              <p:stCondLst>
                                                <p:cond delay="0"/>
                                              </p:stCondLst>
                                            </p:cTn>
                                            <p:tgtEl>
                                              <p:spTgt spid="302"/>
                                            </p:tgtEl>
                                            <p:attrNameLst>
                                              <p:attrName>style.visibility</p:attrName>
                                            </p:attrNameLst>
                                          </p:cBhvr>
                                          <p:to>
                                            <p:strVal val="visible"/>
                                          </p:to>
                                        </p:set>
                                        <p:anim calcmode="lin" valueType="num" p14:bounceEnd="50000">
                                          <p:cBhvr additive="base">
                                            <p:cTn id="132" dur="100" fill="hold"/>
                                            <p:tgtEl>
                                              <p:spTgt spid="302"/>
                                            </p:tgtEl>
                                            <p:attrNameLst>
                                              <p:attrName>ppt_x</p:attrName>
                                            </p:attrNameLst>
                                          </p:cBhvr>
                                          <p:tavLst>
                                            <p:tav tm="0">
                                              <p:val>
                                                <p:strVal val="#ppt_x"/>
                                              </p:val>
                                            </p:tav>
                                            <p:tav tm="100000">
                                              <p:val>
                                                <p:strVal val="#ppt_x"/>
                                              </p:val>
                                            </p:tav>
                                          </p:tavLst>
                                        </p:anim>
                                        <p:anim calcmode="lin" valueType="num" p14:bounceEnd="50000">
                                          <p:cBhvr additive="base">
                                            <p:cTn id="133" dur="100" fill="hold"/>
                                            <p:tgtEl>
                                              <p:spTgt spid="302"/>
                                            </p:tgtEl>
                                            <p:attrNameLst>
                                              <p:attrName>ppt_y</p:attrName>
                                            </p:attrNameLst>
                                          </p:cBhvr>
                                          <p:tavLst>
                                            <p:tav tm="0">
                                              <p:val>
                                                <p:strVal val="0-#ppt_h/2"/>
                                              </p:val>
                                            </p:tav>
                                            <p:tav tm="100000">
                                              <p:val>
                                                <p:strVal val="#ppt_y"/>
                                              </p:val>
                                            </p:tav>
                                          </p:tavLst>
                                        </p:anim>
                                      </p:childTnLst>
                                    </p:cTn>
                                  </p:par>
                                </p:childTnLst>
                              </p:cTn>
                            </p:par>
                            <p:par>
                              <p:cTn id="134" fill="hold">
                                <p:stCondLst>
                                  <p:cond delay="3000"/>
                                </p:stCondLst>
                                <p:childTnLst>
                                  <p:par>
                                    <p:cTn id="135" presetID="2" presetClass="entr" presetSubtype="1" fill="hold" nodeType="afterEffect" p14:presetBounceEnd="50000">
                                      <p:stCondLst>
                                        <p:cond delay="0"/>
                                      </p:stCondLst>
                                      <p:childTnLst>
                                        <p:set>
                                          <p:cBhvr>
                                            <p:cTn id="136" dur="1" fill="hold">
                                              <p:stCondLst>
                                                <p:cond delay="0"/>
                                              </p:stCondLst>
                                            </p:cTn>
                                            <p:tgtEl>
                                              <p:spTgt spid="311"/>
                                            </p:tgtEl>
                                            <p:attrNameLst>
                                              <p:attrName>style.visibility</p:attrName>
                                            </p:attrNameLst>
                                          </p:cBhvr>
                                          <p:to>
                                            <p:strVal val="visible"/>
                                          </p:to>
                                        </p:set>
                                        <p:anim calcmode="lin" valueType="num" p14:bounceEnd="50000">
                                          <p:cBhvr additive="base">
                                            <p:cTn id="137" dur="100" fill="hold"/>
                                            <p:tgtEl>
                                              <p:spTgt spid="311"/>
                                            </p:tgtEl>
                                            <p:attrNameLst>
                                              <p:attrName>ppt_x</p:attrName>
                                            </p:attrNameLst>
                                          </p:cBhvr>
                                          <p:tavLst>
                                            <p:tav tm="0">
                                              <p:val>
                                                <p:strVal val="#ppt_x"/>
                                              </p:val>
                                            </p:tav>
                                            <p:tav tm="100000">
                                              <p:val>
                                                <p:strVal val="#ppt_x"/>
                                              </p:val>
                                            </p:tav>
                                          </p:tavLst>
                                        </p:anim>
                                        <p:anim calcmode="lin" valueType="num" p14:bounceEnd="50000">
                                          <p:cBhvr additive="base">
                                            <p:cTn id="138" dur="100" fill="hold"/>
                                            <p:tgtEl>
                                              <p:spTgt spid="311"/>
                                            </p:tgtEl>
                                            <p:attrNameLst>
                                              <p:attrName>ppt_y</p:attrName>
                                            </p:attrNameLst>
                                          </p:cBhvr>
                                          <p:tavLst>
                                            <p:tav tm="0">
                                              <p:val>
                                                <p:strVal val="0-#ppt_h/2"/>
                                              </p:val>
                                            </p:tav>
                                            <p:tav tm="100000">
                                              <p:val>
                                                <p:strVal val="#ppt_y"/>
                                              </p:val>
                                            </p:tav>
                                          </p:tavLst>
                                        </p:anim>
                                      </p:childTnLst>
                                    </p:cTn>
                                  </p:par>
                                </p:childTnLst>
                              </p:cTn>
                            </p:par>
                            <p:par>
                              <p:cTn id="139" fill="hold">
                                <p:stCondLst>
                                  <p:cond delay="3100"/>
                                </p:stCondLst>
                                <p:childTnLst>
                                  <p:par>
                                    <p:cTn id="140" presetID="2" presetClass="entr" presetSubtype="1" fill="hold" nodeType="afterEffect" p14:presetBounceEnd="50000">
                                      <p:stCondLst>
                                        <p:cond delay="0"/>
                                      </p:stCondLst>
                                      <p:childTnLst>
                                        <p:set>
                                          <p:cBhvr>
                                            <p:cTn id="141" dur="1" fill="hold">
                                              <p:stCondLst>
                                                <p:cond delay="0"/>
                                              </p:stCondLst>
                                            </p:cTn>
                                            <p:tgtEl>
                                              <p:spTgt spid="320"/>
                                            </p:tgtEl>
                                            <p:attrNameLst>
                                              <p:attrName>style.visibility</p:attrName>
                                            </p:attrNameLst>
                                          </p:cBhvr>
                                          <p:to>
                                            <p:strVal val="visible"/>
                                          </p:to>
                                        </p:set>
                                        <p:anim calcmode="lin" valueType="num" p14:bounceEnd="50000">
                                          <p:cBhvr additive="base">
                                            <p:cTn id="142" dur="100" fill="hold"/>
                                            <p:tgtEl>
                                              <p:spTgt spid="320"/>
                                            </p:tgtEl>
                                            <p:attrNameLst>
                                              <p:attrName>ppt_x</p:attrName>
                                            </p:attrNameLst>
                                          </p:cBhvr>
                                          <p:tavLst>
                                            <p:tav tm="0">
                                              <p:val>
                                                <p:strVal val="#ppt_x"/>
                                              </p:val>
                                            </p:tav>
                                            <p:tav tm="100000">
                                              <p:val>
                                                <p:strVal val="#ppt_x"/>
                                              </p:val>
                                            </p:tav>
                                          </p:tavLst>
                                        </p:anim>
                                        <p:anim calcmode="lin" valueType="num" p14:bounceEnd="50000">
                                          <p:cBhvr additive="base">
                                            <p:cTn id="143" dur="100" fill="hold"/>
                                            <p:tgtEl>
                                              <p:spTgt spid="320"/>
                                            </p:tgtEl>
                                            <p:attrNameLst>
                                              <p:attrName>ppt_y</p:attrName>
                                            </p:attrNameLst>
                                          </p:cBhvr>
                                          <p:tavLst>
                                            <p:tav tm="0">
                                              <p:val>
                                                <p:strVal val="0-#ppt_h/2"/>
                                              </p:val>
                                            </p:tav>
                                            <p:tav tm="100000">
                                              <p:val>
                                                <p:strVal val="#ppt_y"/>
                                              </p:val>
                                            </p:tav>
                                          </p:tavLst>
                                        </p:anim>
                                      </p:childTnLst>
                                    </p:cTn>
                                  </p:par>
                                </p:childTnLst>
                              </p:cTn>
                            </p:par>
                            <p:par>
                              <p:cTn id="144" fill="hold">
                                <p:stCondLst>
                                  <p:cond delay="3200"/>
                                </p:stCondLst>
                                <p:childTnLst>
                                  <p:par>
                                    <p:cTn id="145" presetID="2" presetClass="entr" presetSubtype="1" fill="hold" nodeType="afterEffect" p14:presetBounceEnd="50000">
                                      <p:stCondLst>
                                        <p:cond delay="0"/>
                                      </p:stCondLst>
                                      <p:childTnLst>
                                        <p:set>
                                          <p:cBhvr>
                                            <p:cTn id="146" dur="1" fill="hold">
                                              <p:stCondLst>
                                                <p:cond delay="0"/>
                                              </p:stCondLst>
                                            </p:cTn>
                                            <p:tgtEl>
                                              <p:spTgt spid="329"/>
                                            </p:tgtEl>
                                            <p:attrNameLst>
                                              <p:attrName>style.visibility</p:attrName>
                                            </p:attrNameLst>
                                          </p:cBhvr>
                                          <p:to>
                                            <p:strVal val="visible"/>
                                          </p:to>
                                        </p:set>
                                        <p:anim calcmode="lin" valueType="num" p14:bounceEnd="50000">
                                          <p:cBhvr additive="base">
                                            <p:cTn id="147" dur="100" fill="hold"/>
                                            <p:tgtEl>
                                              <p:spTgt spid="329"/>
                                            </p:tgtEl>
                                            <p:attrNameLst>
                                              <p:attrName>ppt_x</p:attrName>
                                            </p:attrNameLst>
                                          </p:cBhvr>
                                          <p:tavLst>
                                            <p:tav tm="0">
                                              <p:val>
                                                <p:strVal val="#ppt_x"/>
                                              </p:val>
                                            </p:tav>
                                            <p:tav tm="100000">
                                              <p:val>
                                                <p:strVal val="#ppt_x"/>
                                              </p:val>
                                            </p:tav>
                                          </p:tavLst>
                                        </p:anim>
                                        <p:anim calcmode="lin" valueType="num" p14:bounceEnd="50000">
                                          <p:cBhvr additive="base">
                                            <p:cTn id="148" dur="100" fill="hold"/>
                                            <p:tgtEl>
                                              <p:spTgt spid="329"/>
                                            </p:tgtEl>
                                            <p:attrNameLst>
                                              <p:attrName>ppt_y</p:attrName>
                                            </p:attrNameLst>
                                          </p:cBhvr>
                                          <p:tavLst>
                                            <p:tav tm="0">
                                              <p:val>
                                                <p:strVal val="0-#ppt_h/2"/>
                                              </p:val>
                                            </p:tav>
                                            <p:tav tm="100000">
                                              <p:val>
                                                <p:strVal val="#ppt_y"/>
                                              </p:val>
                                            </p:tav>
                                          </p:tavLst>
                                        </p:anim>
                                      </p:childTnLst>
                                    </p:cTn>
                                  </p:par>
                                </p:childTnLst>
                              </p:cTn>
                            </p:par>
                            <p:par>
                              <p:cTn id="149" fill="hold">
                                <p:stCondLst>
                                  <p:cond delay="3300"/>
                                </p:stCondLst>
                                <p:childTnLst>
                                  <p:par>
                                    <p:cTn id="150" presetID="2" presetClass="entr" presetSubtype="1" fill="hold" nodeType="afterEffect" p14:presetBounceEnd="50000">
                                      <p:stCondLst>
                                        <p:cond delay="0"/>
                                      </p:stCondLst>
                                      <p:childTnLst>
                                        <p:set>
                                          <p:cBhvr>
                                            <p:cTn id="151" dur="1" fill="hold">
                                              <p:stCondLst>
                                                <p:cond delay="0"/>
                                              </p:stCondLst>
                                            </p:cTn>
                                            <p:tgtEl>
                                              <p:spTgt spid="338"/>
                                            </p:tgtEl>
                                            <p:attrNameLst>
                                              <p:attrName>style.visibility</p:attrName>
                                            </p:attrNameLst>
                                          </p:cBhvr>
                                          <p:to>
                                            <p:strVal val="visible"/>
                                          </p:to>
                                        </p:set>
                                        <p:anim calcmode="lin" valueType="num" p14:bounceEnd="50000">
                                          <p:cBhvr additive="base">
                                            <p:cTn id="152" dur="100" fill="hold"/>
                                            <p:tgtEl>
                                              <p:spTgt spid="338"/>
                                            </p:tgtEl>
                                            <p:attrNameLst>
                                              <p:attrName>ppt_x</p:attrName>
                                            </p:attrNameLst>
                                          </p:cBhvr>
                                          <p:tavLst>
                                            <p:tav tm="0">
                                              <p:val>
                                                <p:strVal val="#ppt_x"/>
                                              </p:val>
                                            </p:tav>
                                            <p:tav tm="100000">
                                              <p:val>
                                                <p:strVal val="#ppt_x"/>
                                              </p:val>
                                            </p:tav>
                                          </p:tavLst>
                                        </p:anim>
                                        <p:anim calcmode="lin" valueType="num" p14:bounceEnd="50000">
                                          <p:cBhvr additive="base">
                                            <p:cTn id="153" dur="100" fill="hold"/>
                                            <p:tgtEl>
                                              <p:spTgt spid="338"/>
                                            </p:tgtEl>
                                            <p:attrNameLst>
                                              <p:attrName>ppt_y</p:attrName>
                                            </p:attrNameLst>
                                          </p:cBhvr>
                                          <p:tavLst>
                                            <p:tav tm="0">
                                              <p:val>
                                                <p:strVal val="0-#ppt_h/2"/>
                                              </p:val>
                                            </p:tav>
                                            <p:tav tm="100000">
                                              <p:val>
                                                <p:strVal val="#ppt_y"/>
                                              </p:val>
                                            </p:tav>
                                          </p:tavLst>
                                        </p:anim>
                                      </p:childTnLst>
                                    </p:cTn>
                                  </p:par>
                                </p:childTnLst>
                              </p:cTn>
                            </p:par>
                            <p:par>
                              <p:cTn id="154" fill="hold">
                                <p:stCondLst>
                                  <p:cond delay="3400"/>
                                </p:stCondLst>
                                <p:childTnLst>
                                  <p:par>
                                    <p:cTn id="155" presetID="2" presetClass="entr" presetSubtype="1" fill="hold" nodeType="afterEffect" p14:presetBounceEnd="50000">
                                      <p:stCondLst>
                                        <p:cond delay="0"/>
                                      </p:stCondLst>
                                      <p:childTnLst>
                                        <p:set>
                                          <p:cBhvr>
                                            <p:cTn id="156" dur="1" fill="hold">
                                              <p:stCondLst>
                                                <p:cond delay="0"/>
                                              </p:stCondLst>
                                            </p:cTn>
                                            <p:tgtEl>
                                              <p:spTgt spid="347"/>
                                            </p:tgtEl>
                                            <p:attrNameLst>
                                              <p:attrName>style.visibility</p:attrName>
                                            </p:attrNameLst>
                                          </p:cBhvr>
                                          <p:to>
                                            <p:strVal val="visible"/>
                                          </p:to>
                                        </p:set>
                                        <p:anim calcmode="lin" valueType="num" p14:bounceEnd="50000">
                                          <p:cBhvr additive="base">
                                            <p:cTn id="157" dur="100" fill="hold"/>
                                            <p:tgtEl>
                                              <p:spTgt spid="347"/>
                                            </p:tgtEl>
                                            <p:attrNameLst>
                                              <p:attrName>ppt_x</p:attrName>
                                            </p:attrNameLst>
                                          </p:cBhvr>
                                          <p:tavLst>
                                            <p:tav tm="0">
                                              <p:val>
                                                <p:strVal val="#ppt_x"/>
                                              </p:val>
                                            </p:tav>
                                            <p:tav tm="100000">
                                              <p:val>
                                                <p:strVal val="#ppt_x"/>
                                              </p:val>
                                            </p:tav>
                                          </p:tavLst>
                                        </p:anim>
                                        <p:anim calcmode="lin" valueType="num" p14:bounceEnd="50000">
                                          <p:cBhvr additive="base">
                                            <p:cTn id="158" dur="100" fill="hold"/>
                                            <p:tgtEl>
                                              <p:spTgt spid="347"/>
                                            </p:tgtEl>
                                            <p:attrNameLst>
                                              <p:attrName>ppt_y</p:attrName>
                                            </p:attrNameLst>
                                          </p:cBhvr>
                                          <p:tavLst>
                                            <p:tav tm="0">
                                              <p:val>
                                                <p:strVal val="0-#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1" fill="hold" grpId="0" nodeType="clickEffect">
                                      <p:stCondLst>
                                        <p:cond delay="0"/>
                                      </p:stCondLst>
                                      <p:childTnLst>
                                        <p:set>
                                          <p:cBhvr>
                                            <p:cTn id="162" dur="1" fill="hold">
                                              <p:stCondLst>
                                                <p:cond delay="0"/>
                                              </p:stCondLst>
                                            </p:cTn>
                                            <p:tgtEl>
                                              <p:spTgt spid="366"/>
                                            </p:tgtEl>
                                            <p:attrNameLst>
                                              <p:attrName>style.visibility</p:attrName>
                                            </p:attrNameLst>
                                          </p:cBhvr>
                                          <p:to>
                                            <p:strVal val="visible"/>
                                          </p:to>
                                        </p:set>
                                        <p:anim calcmode="lin" valueType="num">
                                          <p:cBhvr additive="base">
                                            <p:cTn id="163" dur="500" fill="hold"/>
                                            <p:tgtEl>
                                              <p:spTgt spid="366"/>
                                            </p:tgtEl>
                                            <p:attrNameLst>
                                              <p:attrName>ppt_x</p:attrName>
                                            </p:attrNameLst>
                                          </p:cBhvr>
                                          <p:tavLst>
                                            <p:tav tm="0">
                                              <p:val>
                                                <p:strVal val="#ppt_x"/>
                                              </p:val>
                                            </p:tav>
                                            <p:tav tm="100000">
                                              <p:val>
                                                <p:strVal val="#ppt_x"/>
                                              </p:val>
                                            </p:tav>
                                          </p:tavLst>
                                        </p:anim>
                                        <p:anim calcmode="lin" valueType="num">
                                          <p:cBhvr additive="base">
                                            <p:cTn id="164" dur="500" fill="hold"/>
                                            <p:tgtEl>
                                              <p:spTgt spid="366"/>
                                            </p:tgtEl>
                                            <p:attrNameLst>
                                              <p:attrName>ppt_y</p:attrName>
                                            </p:attrNameLst>
                                          </p:cBhvr>
                                          <p:tavLst>
                                            <p:tav tm="0">
                                              <p:val>
                                                <p:strVal val="0-#ppt_h/2"/>
                                              </p:val>
                                            </p:tav>
                                            <p:tav tm="100000">
                                              <p:val>
                                                <p:strVal val="#ppt_y"/>
                                              </p:val>
                                            </p:tav>
                                          </p:tavLst>
                                        </p:anim>
                                      </p:childTnLst>
                                    </p:cTn>
                                  </p:par>
                                </p:childTnLst>
                              </p:cTn>
                            </p:par>
                            <p:par>
                              <p:cTn id="165" fill="hold">
                                <p:stCondLst>
                                  <p:cond delay="500"/>
                                </p:stCondLst>
                                <p:childTnLst>
                                  <p:par>
                                    <p:cTn id="166" presetID="2" presetClass="entr" presetSubtype="1" fill="hold" nodeType="afterEffect" p14:presetBounceEnd="50000">
                                      <p:stCondLst>
                                        <p:cond delay="0"/>
                                      </p:stCondLst>
                                      <p:childTnLst>
                                        <p:set>
                                          <p:cBhvr>
                                            <p:cTn id="167" dur="1" fill="hold">
                                              <p:stCondLst>
                                                <p:cond delay="0"/>
                                              </p:stCondLst>
                                            </p:cTn>
                                            <p:tgtEl>
                                              <p:spTgt spid="7"/>
                                            </p:tgtEl>
                                            <p:attrNameLst>
                                              <p:attrName>style.visibility</p:attrName>
                                            </p:attrNameLst>
                                          </p:cBhvr>
                                          <p:to>
                                            <p:strVal val="visible"/>
                                          </p:to>
                                        </p:set>
                                        <p:anim calcmode="lin" valueType="num" p14:bounceEnd="50000">
                                          <p:cBhvr additive="base">
                                            <p:cTn id="168" dur="5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169" dur="500" fill="hold"/>
                                            <p:tgtEl>
                                              <p:spTgt spid="7"/>
                                            </p:tgtEl>
                                            <p:attrNameLst>
                                              <p:attrName>ppt_y</p:attrName>
                                            </p:attrNameLst>
                                          </p:cBhvr>
                                          <p:tavLst>
                                            <p:tav tm="0">
                                              <p:val>
                                                <p:strVal val="0-#ppt_h/2"/>
                                              </p:val>
                                            </p:tav>
                                            <p:tav tm="100000">
                                              <p:val>
                                                <p:strVal val="#ppt_y"/>
                                              </p:val>
                                            </p:tav>
                                          </p:tavLst>
                                        </p:anim>
                                      </p:childTnLst>
                                    </p:cTn>
                                  </p:par>
                                </p:childTnLst>
                              </p:cTn>
                            </p:par>
                            <p:par>
                              <p:cTn id="170" fill="hold">
                                <p:stCondLst>
                                  <p:cond delay="1000"/>
                                </p:stCondLst>
                                <p:childTnLst>
                                  <p:par>
                                    <p:cTn id="171" presetID="2" presetClass="entr" presetSubtype="1" fill="hold" nodeType="afterEffect" p14:presetBounceEnd="50000">
                                      <p:stCondLst>
                                        <p:cond delay="0"/>
                                      </p:stCondLst>
                                      <p:childTnLst>
                                        <p:set>
                                          <p:cBhvr>
                                            <p:cTn id="172" dur="1" fill="hold">
                                              <p:stCondLst>
                                                <p:cond delay="0"/>
                                              </p:stCondLst>
                                            </p:cTn>
                                            <p:tgtEl>
                                              <p:spTgt spid="8"/>
                                            </p:tgtEl>
                                            <p:attrNameLst>
                                              <p:attrName>style.visibility</p:attrName>
                                            </p:attrNameLst>
                                          </p:cBhvr>
                                          <p:to>
                                            <p:strVal val="visible"/>
                                          </p:to>
                                        </p:set>
                                        <p:anim calcmode="lin" valueType="num" p14:bounceEnd="50000">
                                          <p:cBhvr additive="base">
                                            <p:cTn id="173"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17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1" fill="hold" grpId="0" nodeType="clickEffect" p14:presetBounceEnd="50000">
                                      <p:stCondLst>
                                        <p:cond delay="0"/>
                                      </p:stCondLst>
                                      <p:childTnLst>
                                        <p:set>
                                          <p:cBhvr>
                                            <p:cTn id="178" dur="1" fill="hold">
                                              <p:stCondLst>
                                                <p:cond delay="0"/>
                                              </p:stCondLst>
                                            </p:cTn>
                                            <p:tgtEl>
                                              <p:spTgt spid="367"/>
                                            </p:tgtEl>
                                            <p:attrNameLst>
                                              <p:attrName>style.visibility</p:attrName>
                                            </p:attrNameLst>
                                          </p:cBhvr>
                                          <p:to>
                                            <p:strVal val="visible"/>
                                          </p:to>
                                        </p:set>
                                        <p:anim calcmode="lin" valueType="num" p14:bounceEnd="50000">
                                          <p:cBhvr additive="base">
                                            <p:cTn id="179" dur="500" fill="hold"/>
                                            <p:tgtEl>
                                              <p:spTgt spid="367"/>
                                            </p:tgtEl>
                                            <p:attrNameLst>
                                              <p:attrName>ppt_x</p:attrName>
                                            </p:attrNameLst>
                                          </p:cBhvr>
                                          <p:tavLst>
                                            <p:tav tm="0">
                                              <p:val>
                                                <p:strVal val="#ppt_x"/>
                                              </p:val>
                                            </p:tav>
                                            <p:tav tm="100000">
                                              <p:val>
                                                <p:strVal val="#ppt_x"/>
                                              </p:val>
                                            </p:tav>
                                          </p:tavLst>
                                        </p:anim>
                                        <p:anim calcmode="lin" valueType="num" p14:bounceEnd="50000">
                                          <p:cBhvr additive="base">
                                            <p:cTn id="180" dur="500" fill="hold"/>
                                            <p:tgtEl>
                                              <p:spTgt spid="367"/>
                                            </p:tgtEl>
                                            <p:attrNameLst>
                                              <p:attrName>ppt_y</p:attrName>
                                            </p:attrNameLst>
                                          </p:cBhvr>
                                          <p:tavLst>
                                            <p:tav tm="0">
                                              <p:val>
                                                <p:strVal val="0-#ppt_h/2"/>
                                              </p:val>
                                            </p:tav>
                                            <p:tav tm="100000">
                                              <p:val>
                                                <p:strVal val="#ppt_y"/>
                                              </p:val>
                                            </p:tav>
                                          </p:tavLst>
                                        </p:anim>
                                      </p:childTnLst>
                                    </p:cTn>
                                  </p:par>
                                </p:childTnLst>
                              </p:cTn>
                            </p:par>
                            <p:par>
                              <p:cTn id="181" fill="hold">
                                <p:stCondLst>
                                  <p:cond delay="500"/>
                                </p:stCondLst>
                                <p:childTnLst>
                                  <p:par>
                                    <p:cTn id="182" presetID="8" presetClass="emph" presetSubtype="0" fill="hold" nodeType="afterEffect">
                                      <p:stCondLst>
                                        <p:cond delay="0"/>
                                      </p:stCondLst>
                                      <p:childTnLst>
                                        <p:animRot by="21600000">
                                          <p:cBhvr>
                                            <p:cTn id="183" dur="1000" fill="hold"/>
                                            <p:tgtEl>
                                              <p:spTgt spid="7"/>
                                            </p:tgtEl>
                                            <p:attrNameLst>
                                              <p:attrName>r</p:attrName>
                                            </p:attrNameLst>
                                          </p:cBhvr>
                                        </p:animRot>
                                      </p:childTnLst>
                                    </p:cTn>
                                  </p:par>
                                </p:childTnLst>
                              </p:cTn>
                            </p:par>
                          </p:childTnLst>
                        </p:cTn>
                      </p:par>
                      <p:par>
                        <p:cTn id="184" fill="hold">
                          <p:stCondLst>
                            <p:cond delay="indefinite"/>
                          </p:stCondLst>
                          <p:childTnLst>
                            <p:par>
                              <p:cTn id="185" fill="hold">
                                <p:stCondLst>
                                  <p:cond delay="0"/>
                                </p:stCondLst>
                                <p:childTnLst>
                                  <p:par>
                                    <p:cTn id="186" presetID="2" presetClass="entr" presetSubtype="1" fill="hold" nodeType="clickEffect" p14:presetBounceEnd="50000">
                                      <p:stCondLst>
                                        <p:cond delay="0"/>
                                      </p:stCondLst>
                                      <p:childTnLst>
                                        <p:set>
                                          <p:cBhvr>
                                            <p:cTn id="187" dur="1" fill="hold">
                                              <p:stCondLst>
                                                <p:cond delay="0"/>
                                              </p:stCondLst>
                                            </p:cTn>
                                            <p:tgtEl>
                                              <p:spTgt spid="358"/>
                                            </p:tgtEl>
                                            <p:attrNameLst>
                                              <p:attrName>style.visibility</p:attrName>
                                            </p:attrNameLst>
                                          </p:cBhvr>
                                          <p:to>
                                            <p:strVal val="visible"/>
                                          </p:to>
                                        </p:set>
                                        <p:anim calcmode="lin" valueType="num" p14:bounceEnd="50000">
                                          <p:cBhvr additive="base">
                                            <p:cTn id="188" dur="500" fill="hold"/>
                                            <p:tgtEl>
                                              <p:spTgt spid="358"/>
                                            </p:tgtEl>
                                            <p:attrNameLst>
                                              <p:attrName>ppt_x</p:attrName>
                                            </p:attrNameLst>
                                          </p:cBhvr>
                                          <p:tavLst>
                                            <p:tav tm="0">
                                              <p:val>
                                                <p:strVal val="#ppt_x"/>
                                              </p:val>
                                            </p:tav>
                                            <p:tav tm="100000">
                                              <p:val>
                                                <p:strVal val="#ppt_x"/>
                                              </p:val>
                                            </p:tav>
                                          </p:tavLst>
                                        </p:anim>
                                        <p:anim calcmode="lin" valueType="num" p14:bounceEnd="50000">
                                          <p:cBhvr additive="base">
                                            <p:cTn id="189" dur="500" fill="hold"/>
                                            <p:tgtEl>
                                              <p:spTgt spid="358"/>
                                            </p:tgtEl>
                                            <p:attrNameLst>
                                              <p:attrName>ppt_y</p:attrName>
                                            </p:attrNameLst>
                                          </p:cBhvr>
                                          <p:tavLst>
                                            <p:tav tm="0">
                                              <p:val>
                                                <p:strVal val="0-#ppt_h/2"/>
                                              </p:val>
                                            </p:tav>
                                            <p:tav tm="100000">
                                              <p:val>
                                                <p:strVal val="#ppt_y"/>
                                              </p:val>
                                            </p:tav>
                                          </p:tavLst>
                                        </p:anim>
                                      </p:childTnLst>
                                    </p:cTn>
                                  </p:par>
                                  <p:par>
                                    <p:cTn id="190" presetID="2" presetClass="entr" presetSubtype="1" fill="hold" grpId="0" nodeType="withEffect" p14:presetBounceEnd="50000">
                                      <p:stCondLst>
                                        <p:cond delay="0"/>
                                      </p:stCondLst>
                                      <p:childTnLst>
                                        <p:set>
                                          <p:cBhvr>
                                            <p:cTn id="191" dur="1" fill="hold">
                                              <p:stCondLst>
                                                <p:cond delay="0"/>
                                              </p:stCondLst>
                                            </p:cTn>
                                            <p:tgtEl>
                                              <p:spTgt spid="368"/>
                                            </p:tgtEl>
                                            <p:attrNameLst>
                                              <p:attrName>style.visibility</p:attrName>
                                            </p:attrNameLst>
                                          </p:cBhvr>
                                          <p:to>
                                            <p:strVal val="visible"/>
                                          </p:to>
                                        </p:set>
                                        <p:anim calcmode="lin" valueType="num" p14:bounceEnd="50000">
                                          <p:cBhvr additive="base">
                                            <p:cTn id="192" dur="500" fill="hold"/>
                                            <p:tgtEl>
                                              <p:spTgt spid="368"/>
                                            </p:tgtEl>
                                            <p:attrNameLst>
                                              <p:attrName>ppt_x</p:attrName>
                                            </p:attrNameLst>
                                          </p:cBhvr>
                                          <p:tavLst>
                                            <p:tav tm="0">
                                              <p:val>
                                                <p:strVal val="#ppt_x"/>
                                              </p:val>
                                            </p:tav>
                                            <p:tav tm="100000">
                                              <p:val>
                                                <p:strVal val="#ppt_x"/>
                                              </p:val>
                                            </p:tav>
                                          </p:tavLst>
                                        </p:anim>
                                        <p:anim calcmode="lin" valueType="num" p14:bounceEnd="50000">
                                          <p:cBhvr additive="base">
                                            <p:cTn id="193" dur="500" fill="hold"/>
                                            <p:tgtEl>
                                              <p:spTgt spid="36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 grpId="0"/>
          <p:bldP spid="366" grpId="0"/>
          <p:bldP spid="367" grpId="0"/>
          <p:bldP spid="36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65"/>
                                            </p:tgtEl>
                                            <p:attrNameLst>
                                              <p:attrName>style.visibility</p:attrName>
                                            </p:attrNameLst>
                                          </p:cBhvr>
                                          <p:to>
                                            <p:strVal val="visible"/>
                                          </p:to>
                                        </p:set>
                                        <p:anim calcmode="lin" valueType="num">
                                          <p:cBhvr additive="base">
                                            <p:cTn id="7" dur="500" fill="hold"/>
                                            <p:tgtEl>
                                              <p:spTgt spid="365"/>
                                            </p:tgtEl>
                                            <p:attrNameLst>
                                              <p:attrName>ppt_x</p:attrName>
                                            </p:attrNameLst>
                                          </p:cBhvr>
                                          <p:tavLst>
                                            <p:tav tm="0">
                                              <p:val>
                                                <p:strVal val="#ppt_x"/>
                                              </p:val>
                                            </p:tav>
                                            <p:tav tm="100000">
                                              <p:val>
                                                <p:strVal val="#ppt_x"/>
                                              </p:val>
                                            </p:tav>
                                          </p:tavLst>
                                        </p:anim>
                                        <p:anim calcmode="lin" valueType="num">
                                          <p:cBhvr additive="base">
                                            <p:cTn id="8" dur="500" fill="hold"/>
                                            <p:tgtEl>
                                              <p:spTgt spid="36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 fill="hold"/>
                                            <p:tgtEl>
                                              <p:spTgt spid="9"/>
                                            </p:tgtEl>
                                            <p:attrNameLst>
                                              <p:attrName>ppt_x</p:attrName>
                                            </p:attrNameLst>
                                          </p:cBhvr>
                                          <p:tavLst>
                                            <p:tav tm="0">
                                              <p:val>
                                                <p:strVal val="#ppt_x"/>
                                              </p:val>
                                            </p:tav>
                                            <p:tav tm="100000">
                                              <p:val>
                                                <p:strVal val="#ppt_x"/>
                                              </p:val>
                                            </p:tav>
                                          </p:tavLst>
                                        </p:anim>
                                        <p:anim calcmode="lin" valueType="num">
                                          <p:cBhvr additive="base">
                                            <p:cTn id="13" dur="1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600"/>
                                </p:stCondLst>
                                <p:childTnLst>
                                  <p:par>
                                    <p:cTn id="15" presetID="2" presetClass="entr" presetSubtype="1"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100" fill="hold"/>
                                            <p:tgtEl>
                                              <p:spTgt spid="24"/>
                                            </p:tgtEl>
                                            <p:attrNameLst>
                                              <p:attrName>ppt_x</p:attrName>
                                            </p:attrNameLst>
                                          </p:cBhvr>
                                          <p:tavLst>
                                            <p:tav tm="0">
                                              <p:val>
                                                <p:strVal val="#ppt_x"/>
                                              </p:val>
                                            </p:tav>
                                            <p:tav tm="100000">
                                              <p:val>
                                                <p:strVal val="#ppt_x"/>
                                              </p:val>
                                            </p:tav>
                                          </p:tavLst>
                                        </p:anim>
                                        <p:anim calcmode="lin" valueType="num">
                                          <p:cBhvr additive="base">
                                            <p:cTn id="18" dur="100" fill="hold"/>
                                            <p:tgtEl>
                                              <p:spTgt spid="24"/>
                                            </p:tgtEl>
                                            <p:attrNameLst>
                                              <p:attrName>ppt_y</p:attrName>
                                            </p:attrNameLst>
                                          </p:cBhvr>
                                          <p:tavLst>
                                            <p:tav tm="0">
                                              <p:val>
                                                <p:strVal val="0-#ppt_h/2"/>
                                              </p:val>
                                            </p:tav>
                                            <p:tav tm="100000">
                                              <p:val>
                                                <p:strVal val="#ppt_y"/>
                                              </p:val>
                                            </p:tav>
                                          </p:tavLst>
                                        </p:anim>
                                      </p:childTnLst>
                                    </p:cTn>
                                  </p:par>
                                </p:childTnLst>
                              </p:cTn>
                            </p:par>
                            <p:par>
                              <p:cTn id="19" fill="hold">
                                <p:stCondLst>
                                  <p:cond delay="700"/>
                                </p:stCondLst>
                                <p:childTnLst>
                                  <p:par>
                                    <p:cTn id="20" presetID="2" presetClass="entr" presetSubtype="1"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100" fill="hold"/>
                                            <p:tgtEl>
                                              <p:spTgt spid="36"/>
                                            </p:tgtEl>
                                            <p:attrNameLst>
                                              <p:attrName>ppt_x</p:attrName>
                                            </p:attrNameLst>
                                          </p:cBhvr>
                                          <p:tavLst>
                                            <p:tav tm="0">
                                              <p:val>
                                                <p:strVal val="#ppt_x"/>
                                              </p:val>
                                            </p:tav>
                                            <p:tav tm="100000">
                                              <p:val>
                                                <p:strVal val="#ppt_x"/>
                                              </p:val>
                                            </p:tav>
                                          </p:tavLst>
                                        </p:anim>
                                        <p:anim calcmode="lin" valueType="num">
                                          <p:cBhvr additive="base">
                                            <p:cTn id="23" dur="100" fill="hold"/>
                                            <p:tgtEl>
                                              <p:spTgt spid="36"/>
                                            </p:tgtEl>
                                            <p:attrNameLst>
                                              <p:attrName>ppt_y</p:attrName>
                                            </p:attrNameLst>
                                          </p:cBhvr>
                                          <p:tavLst>
                                            <p:tav tm="0">
                                              <p:val>
                                                <p:strVal val="0-#ppt_h/2"/>
                                              </p:val>
                                            </p:tav>
                                            <p:tav tm="100000">
                                              <p:val>
                                                <p:strVal val="#ppt_y"/>
                                              </p:val>
                                            </p:tav>
                                          </p:tavLst>
                                        </p:anim>
                                      </p:childTnLst>
                                    </p:cTn>
                                  </p:par>
                                </p:childTnLst>
                              </p:cTn>
                            </p:par>
                            <p:par>
                              <p:cTn id="24" fill="hold">
                                <p:stCondLst>
                                  <p:cond delay="800"/>
                                </p:stCondLst>
                                <p:childTnLst>
                                  <p:par>
                                    <p:cTn id="25" presetID="2" presetClass="entr" presetSubtype="1"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100" fill="hold"/>
                                            <p:tgtEl>
                                              <p:spTgt spid="47"/>
                                            </p:tgtEl>
                                            <p:attrNameLst>
                                              <p:attrName>ppt_x</p:attrName>
                                            </p:attrNameLst>
                                          </p:cBhvr>
                                          <p:tavLst>
                                            <p:tav tm="0">
                                              <p:val>
                                                <p:strVal val="#ppt_x"/>
                                              </p:val>
                                            </p:tav>
                                            <p:tav tm="100000">
                                              <p:val>
                                                <p:strVal val="#ppt_x"/>
                                              </p:val>
                                            </p:tav>
                                          </p:tavLst>
                                        </p:anim>
                                        <p:anim calcmode="lin" valueType="num">
                                          <p:cBhvr additive="base">
                                            <p:cTn id="28" dur="100" fill="hold"/>
                                            <p:tgtEl>
                                              <p:spTgt spid="47"/>
                                            </p:tgtEl>
                                            <p:attrNameLst>
                                              <p:attrName>ppt_y</p:attrName>
                                            </p:attrNameLst>
                                          </p:cBhvr>
                                          <p:tavLst>
                                            <p:tav tm="0">
                                              <p:val>
                                                <p:strVal val="0-#ppt_h/2"/>
                                              </p:val>
                                            </p:tav>
                                            <p:tav tm="100000">
                                              <p:val>
                                                <p:strVal val="#ppt_y"/>
                                              </p:val>
                                            </p:tav>
                                          </p:tavLst>
                                        </p:anim>
                                      </p:childTnLst>
                                    </p:cTn>
                                  </p:par>
                                </p:childTnLst>
                              </p:cTn>
                            </p:par>
                            <p:par>
                              <p:cTn id="29" fill="hold">
                                <p:stCondLst>
                                  <p:cond delay="900"/>
                                </p:stCondLst>
                                <p:childTnLst>
                                  <p:par>
                                    <p:cTn id="30" presetID="2" presetClass="entr" presetSubtype="1" fill="hold"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100" fill="hold"/>
                                            <p:tgtEl>
                                              <p:spTgt spid="56"/>
                                            </p:tgtEl>
                                            <p:attrNameLst>
                                              <p:attrName>ppt_x</p:attrName>
                                            </p:attrNameLst>
                                          </p:cBhvr>
                                          <p:tavLst>
                                            <p:tav tm="0">
                                              <p:val>
                                                <p:strVal val="#ppt_x"/>
                                              </p:val>
                                            </p:tav>
                                            <p:tav tm="100000">
                                              <p:val>
                                                <p:strVal val="#ppt_x"/>
                                              </p:val>
                                            </p:tav>
                                          </p:tavLst>
                                        </p:anim>
                                        <p:anim calcmode="lin" valueType="num">
                                          <p:cBhvr additive="base">
                                            <p:cTn id="33" dur="100" fill="hold"/>
                                            <p:tgtEl>
                                              <p:spTgt spid="56"/>
                                            </p:tgtEl>
                                            <p:attrNameLst>
                                              <p:attrName>ppt_y</p:attrName>
                                            </p:attrNameLst>
                                          </p:cBhvr>
                                          <p:tavLst>
                                            <p:tav tm="0">
                                              <p:val>
                                                <p:strVal val="0-#ppt_h/2"/>
                                              </p:val>
                                            </p:tav>
                                            <p:tav tm="100000">
                                              <p:val>
                                                <p:strVal val="#ppt_y"/>
                                              </p:val>
                                            </p:tav>
                                          </p:tavLst>
                                        </p:anim>
                                      </p:childTnLst>
                                    </p:cTn>
                                  </p:par>
                                </p:childTnLst>
                              </p:cTn>
                            </p:par>
                            <p:par>
                              <p:cTn id="34" fill="hold">
                                <p:stCondLst>
                                  <p:cond delay="1000"/>
                                </p:stCondLst>
                                <p:childTnLst>
                                  <p:par>
                                    <p:cTn id="35" presetID="2" presetClass="entr" presetSubtype="1" fill="hold" nodeType="afterEffect">
                                      <p:stCondLst>
                                        <p:cond delay="0"/>
                                      </p:stCondLst>
                                      <p:childTnLst>
                                        <p:set>
                                          <p:cBhvr>
                                            <p:cTn id="36" dur="1" fill="hold">
                                              <p:stCondLst>
                                                <p:cond delay="0"/>
                                              </p:stCondLst>
                                            </p:cTn>
                                            <p:tgtEl>
                                              <p:spTgt spid="130"/>
                                            </p:tgtEl>
                                            <p:attrNameLst>
                                              <p:attrName>style.visibility</p:attrName>
                                            </p:attrNameLst>
                                          </p:cBhvr>
                                          <p:to>
                                            <p:strVal val="visible"/>
                                          </p:to>
                                        </p:set>
                                        <p:anim calcmode="lin" valueType="num">
                                          <p:cBhvr additive="base">
                                            <p:cTn id="37" dur="100" fill="hold"/>
                                            <p:tgtEl>
                                              <p:spTgt spid="130"/>
                                            </p:tgtEl>
                                            <p:attrNameLst>
                                              <p:attrName>ppt_x</p:attrName>
                                            </p:attrNameLst>
                                          </p:cBhvr>
                                          <p:tavLst>
                                            <p:tav tm="0">
                                              <p:val>
                                                <p:strVal val="#ppt_x"/>
                                              </p:val>
                                            </p:tav>
                                            <p:tav tm="100000">
                                              <p:val>
                                                <p:strVal val="#ppt_x"/>
                                              </p:val>
                                            </p:tav>
                                          </p:tavLst>
                                        </p:anim>
                                        <p:anim calcmode="lin" valueType="num">
                                          <p:cBhvr additive="base">
                                            <p:cTn id="38" dur="100" fill="hold"/>
                                            <p:tgtEl>
                                              <p:spTgt spid="130"/>
                                            </p:tgtEl>
                                            <p:attrNameLst>
                                              <p:attrName>ppt_y</p:attrName>
                                            </p:attrNameLst>
                                          </p:cBhvr>
                                          <p:tavLst>
                                            <p:tav tm="0">
                                              <p:val>
                                                <p:strVal val="0-#ppt_h/2"/>
                                              </p:val>
                                            </p:tav>
                                            <p:tav tm="100000">
                                              <p:val>
                                                <p:strVal val="#ppt_y"/>
                                              </p:val>
                                            </p:tav>
                                          </p:tavLst>
                                        </p:anim>
                                      </p:childTnLst>
                                    </p:cTn>
                                  </p:par>
                                </p:childTnLst>
                              </p:cTn>
                            </p:par>
                            <p:par>
                              <p:cTn id="39" fill="hold">
                                <p:stCondLst>
                                  <p:cond delay="1100"/>
                                </p:stCondLst>
                                <p:childTnLst>
                                  <p:par>
                                    <p:cTn id="40" presetID="2" presetClass="entr" presetSubtype="1" fill="hold" nodeType="afterEffect">
                                      <p:stCondLst>
                                        <p:cond delay="0"/>
                                      </p:stCondLst>
                                      <p:childTnLst>
                                        <p:set>
                                          <p:cBhvr>
                                            <p:cTn id="41" dur="1" fill="hold">
                                              <p:stCondLst>
                                                <p:cond delay="0"/>
                                              </p:stCondLst>
                                            </p:cTn>
                                            <p:tgtEl>
                                              <p:spTgt spid="139"/>
                                            </p:tgtEl>
                                            <p:attrNameLst>
                                              <p:attrName>style.visibility</p:attrName>
                                            </p:attrNameLst>
                                          </p:cBhvr>
                                          <p:to>
                                            <p:strVal val="visible"/>
                                          </p:to>
                                        </p:set>
                                        <p:anim calcmode="lin" valueType="num">
                                          <p:cBhvr additive="base">
                                            <p:cTn id="42" dur="100" fill="hold"/>
                                            <p:tgtEl>
                                              <p:spTgt spid="139"/>
                                            </p:tgtEl>
                                            <p:attrNameLst>
                                              <p:attrName>ppt_x</p:attrName>
                                            </p:attrNameLst>
                                          </p:cBhvr>
                                          <p:tavLst>
                                            <p:tav tm="0">
                                              <p:val>
                                                <p:strVal val="#ppt_x"/>
                                              </p:val>
                                            </p:tav>
                                            <p:tav tm="100000">
                                              <p:val>
                                                <p:strVal val="#ppt_x"/>
                                              </p:val>
                                            </p:tav>
                                          </p:tavLst>
                                        </p:anim>
                                        <p:anim calcmode="lin" valueType="num">
                                          <p:cBhvr additive="base">
                                            <p:cTn id="43" dur="100" fill="hold"/>
                                            <p:tgtEl>
                                              <p:spTgt spid="139"/>
                                            </p:tgtEl>
                                            <p:attrNameLst>
                                              <p:attrName>ppt_y</p:attrName>
                                            </p:attrNameLst>
                                          </p:cBhvr>
                                          <p:tavLst>
                                            <p:tav tm="0">
                                              <p:val>
                                                <p:strVal val="0-#ppt_h/2"/>
                                              </p:val>
                                            </p:tav>
                                            <p:tav tm="100000">
                                              <p:val>
                                                <p:strVal val="#ppt_y"/>
                                              </p:val>
                                            </p:tav>
                                          </p:tavLst>
                                        </p:anim>
                                      </p:childTnLst>
                                    </p:cTn>
                                  </p:par>
                                </p:childTnLst>
                              </p:cTn>
                            </p:par>
                            <p:par>
                              <p:cTn id="44" fill="hold">
                                <p:stCondLst>
                                  <p:cond delay="1200"/>
                                </p:stCondLst>
                                <p:childTnLst>
                                  <p:par>
                                    <p:cTn id="45" presetID="2" presetClass="entr" presetSubtype="1" fill="hold" nodeType="afterEffect">
                                      <p:stCondLst>
                                        <p:cond delay="0"/>
                                      </p:stCondLst>
                                      <p:childTnLst>
                                        <p:set>
                                          <p:cBhvr>
                                            <p:cTn id="46" dur="1" fill="hold">
                                              <p:stCondLst>
                                                <p:cond delay="0"/>
                                              </p:stCondLst>
                                            </p:cTn>
                                            <p:tgtEl>
                                              <p:spTgt spid="149"/>
                                            </p:tgtEl>
                                            <p:attrNameLst>
                                              <p:attrName>style.visibility</p:attrName>
                                            </p:attrNameLst>
                                          </p:cBhvr>
                                          <p:to>
                                            <p:strVal val="visible"/>
                                          </p:to>
                                        </p:set>
                                        <p:anim calcmode="lin" valueType="num">
                                          <p:cBhvr additive="base">
                                            <p:cTn id="47" dur="100" fill="hold"/>
                                            <p:tgtEl>
                                              <p:spTgt spid="149"/>
                                            </p:tgtEl>
                                            <p:attrNameLst>
                                              <p:attrName>ppt_x</p:attrName>
                                            </p:attrNameLst>
                                          </p:cBhvr>
                                          <p:tavLst>
                                            <p:tav tm="0">
                                              <p:val>
                                                <p:strVal val="#ppt_x"/>
                                              </p:val>
                                            </p:tav>
                                            <p:tav tm="100000">
                                              <p:val>
                                                <p:strVal val="#ppt_x"/>
                                              </p:val>
                                            </p:tav>
                                          </p:tavLst>
                                        </p:anim>
                                        <p:anim calcmode="lin" valueType="num">
                                          <p:cBhvr additive="base">
                                            <p:cTn id="48" dur="100" fill="hold"/>
                                            <p:tgtEl>
                                              <p:spTgt spid="149"/>
                                            </p:tgtEl>
                                            <p:attrNameLst>
                                              <p:attrName>ppt_y</p:attrName>
                                            </p:attrNameLst>
                                          </p:cBhvr>
                                          <p:tavLst>
                                            <p:tav tm="0">
                                              <p:val>
                                                <p:strVal val="0-#ppt_h/2"/>
                                              </p:val>
                                            </p:tav>
                                            <p:tav tm="100000">
                                              <p:val>
                                                <p:strVal val="#ppt_y"/>
                                              </p:val>
                                            </p:tav>
                                          </p:tavLst>
                                        </p:anim>
                                      </p:childTnLst>
                                    </p:cTn>
                                  </p:par>
                                </p:childTnLst>
                              </p:cTn>
                            </p:par>
                            <p:par>
                              <p:cTn id="49" fill="hold">
                                <p:stCondLst>
                                  <p:cond delay="1300"/>
                                </p:stCondLst>
                                <p:childTnLst>
                                  <p:par>
                                    <p:cTn id="50" presetID="2" presetClass="entr" presetSubtype="1" fill="hold" nodeType="afterEffect">
                                      <p:stCondLst>
                                        <p:cond delay="0"/>
                                      </p:stCondLst>
                                      <p:childTnLst>
                                        <p:set>
                                          <p:cBhvr>
                                            <p:cTn id="51" dur="1" fill="hold">
                                              <p:stCondLst>
                                                <p:cond delay="0"/>
                                              </p:stCondLst>
                                            </p:cTn>
                                            <p:tgtEl>
                                              <p:spTgt spid="158"/>
                                            </p:tgtEl>
                                            <p:attrNameLst>
                                              <p:attrName>style.visibility</p:attrName>
                                            </p:attrNameLst>
                                          </p:cBhvr>
                                          <p:to>
                                            <p:strVal val="visible"/>
                                          </p:to>
                                        </p:set>
                                        <p:anim calcmode="lin" valueType="num">
                                          <p:cBhvr additive="base">
                                            <p:cTn id="52" dur="100" fill="hold"/>
                                            <p:tgtEl>
                                              <p:spTgt spid="158"/>
                                            </p:tgtEl>
                                            <p:attrNameLst>
                                              <p:attrName>ppt_x</p:attrName>
                                            </p:attrNameLst>
                                          </p:cBhvr>
                                          <p:tavLst>
                                            <p:tav tm="0">
                                              <p:val>
                                                <p:strVal val="#ppt_x"/>
                                              </p:val>
                                            </p:tav>
                                            <p:tav tm="100000">
                                              <p:val>
                                                <p:strVal val="#ppt_x"/>
                                              </p:val>
                                            </p:tav>
                                          </p:tavLst>
                                        </p:anim>
                                        <p:anim calcmode="lin" valueType="num">
                                          <p:cBhvr additive="base">
                                            <p:cTn id="53" dur="100" fill="hold"/>
                                            <p:tgtEl>
                                              <p:spTgt spid="158"/>
                                            </p:tgtEl>
                                            <p:attrNameLst>
                                              <p:attrName>ppt_y</p:attrName>
                                            </p:attrNameLst>
                                          </p:cBhvr>
                                          <p:tavLst>
                                            <p:tav tm="0">
                                              <p:val>
                                                <p:strVal val="0-#ppt_h/2"/>
                                              </p:val>
                                            </p:tav>
                                            <p:tav tm="100000">
                                              <p:val>
                                                <p:strVal val="#ppt_y"/>
                                              </p:val>
                                            </p:tav>
                                          </p:tavLst>
                                        </p:anim>
                                      </p:childTnLst>
                                    </p:cTn>
                                  </p:par>
                                </p:childTnLst>
                              </p:cTn>
                            </p:par>
                            <p:par>
                              <p:cTn id="54" fill="hold">
                                <p:stCondLst>
                                  <p:cond delay="1400"/>
                                </p:stCondLst>
                                <p:childTnLst>
                                  <p:par>
                                    <p:cTn id="55" presetID="2" presetClass="entr" presetSubtype="1" fill="hold" nodeType="afterEffect">
                                      <p:stCondLst>
                                        <p:cond delay="0"/>
                                      </p:stCondLst>
                                      <p:childTnLst>
                                        <p:set>
                                          <p:cBhvr>
                                            <p:cTn id="56" dur="1" fill="hold">
                                              <p:stCondLst>
                                                <p:cond delay="0"/>
                                              </p:stCondLst>
                                            </p:cTn>
                                            <p:tgtEl>
                                              <p:spTgt spid="167"/>
                                            </p:tgtEl>
                                            <p:attrNameLst>
                                              <p:attrName>style.visibility</p:attrName>
                                            </p:attrNameLst>
                                          </p:cBhvr>
                                          <p:to>
                                            <p:strVal val="visible"/>
                                          </p:to>
                                        </p:set>
                                        <p:anim calcmode="lin" valueType="num">
                                          <p:cBhvr additive="base">
                                            <p:cTn id="57" dur="100" fill="hold"/>
                                            <p:tgtEl>
                                              <p:spTgt spid="167"/>
                                            </p:tgtEl>
                                            <p:attrNameLst>
                                              <p:attrName>ppt_x</p:attrName>
                                            </p:attrNameLst>
                                          </p:cBhvr>
                                          <p:tavLst>
                                            <p:tav tm="0">
                                              <p:val>
                                                <p:strVal val="#ppt_x"/>
                                              </p:val>
                                            </p:tav>
                                            <p:tav tm="100000">
                                              <p:val>
                                                <p:strVal val="#ppt_x"/>
                                              </p:val>
                                            </p:tav>
                                          </p:tavLst>
                                        </p:anim>
                                        <p:anim calcmode="lin" valueType="num">
                                          <p:cBhvr additive="base">
                                            <p:cTn id="58" dur="100" fill="hold"/>
                                            <p:tgtEl>
                                              <p:spTgt spid="167"/>
                                            </p:tgtEl>
                                            <p:attrNameLst>
                                              <p:attrName>ppt_y</p:attrName>
                                            </p:attrNameLst>
                                          </p:cBhvr>
                                          <p:tavLst>
                                            <p:tav tm="0">
                                              <p:val>
                                                <p:strVal val="0-#ppt_h/2"/>
                                              </p:val>
                                            </p:tav>
                                            <p:tav tm="100000">
                                              <p:val>
                                                <p:strVal val="#ppt_y"/>
                                              </p:val>
                                            </p:tav>
                                          </p:tavLst>
                                        </p:anim>
                                      </p:childTnLst>
                                    </p:cTn>
                                  </p:par>
                                </p:childTnLst>
                              </p:cTn>
                            </p:par>
                            <p:par>
                              <p:cTn id="59" fill="hold">
                                <p:stCondLst>
                                  <p:cond delay="1500"/>
                                </p:stCondLst>
                                <p:childTnLst>
                                  <p:par>
                                    <p:cTn id="60" presetID="2" presetClass="entr" presetSubtype="1" fill="hold" nodeType="afterEffect">
                                      <p:stCondLst>
                                        <p:cond delay="0"/>
                                      </p:stCondLst>
                                      <p:childTnLst>
                                        <p:set>
                                          <p:cBhvr>
                                            <p:cTn id="61" dur="1" fill="hold">
                                              <p:stCondLst>
                                                <p:cond delay="0"/>
                                              </p:stCondLst>
                                            </p:cTn>
                                            <p:tgtEl>
                                              <p:spTgt spid="176"/>
                                            </p:tgtEl>
                                            <p:attrNameLst>
                                              <p:attrName>style.visibility</p:attrName>
                                            </p:attrNameLst>
                                          </p:cBhvr>
                                          <p:to>
                                            <p:strVal val="visible"/>
                                          </p:to>
                                        </p:set>
                                        <p:anim calcmode="lin" valueType="num">
                                          <p:cBhvr additive="base">
                                            <p:cTn id="62" dur="100" fill="hold"/>
                                            <p:tgtEl>
                                              <p:spTgt spid="176"/>
                                            </p:tgtEl>
                                            <p:attrNameLst>
                                              <p:attrName>ppt_x</p:attrName>
                                            </p:attrNameLst>
                                          </p:cBhvr>
                                          <p:tavLst>
                                            <p:tav tm="0">
                                              <p:val>
                                                <p:strVal val="#ppt_x"/>
                                              </p:val>
                                            </p:tav>
                                            <p:tav tm="100000">
                                              <p:val>
                                                <p:strVal val="#ppt_x"/>
                                              </p:val>
                                            </p:tav>
                                          </p:tavLst>
                                        </p:anim>
                                        <p:anim calcmode="lin" valueType="num">
                                          <p:cBhvr additive="base">
                                            <p:cTn id="63" dur="100" fill="hold"/>
                                            <p:tgtEl>
                                              <p:spTgt spid="176"/>
                                            </p:tgtEl>
                                            <p:attrNameLst>
                                              <p:attrName>ppt_y</p:attrName>
                                            </p:attrNameLst>
                                          </p:cBhvr>
                                          <p:tavLst>
                                            <p:tav tm="0">
                                              <p:val>
                                                <p:strVal val="0-#ppt_h/2"/>
                                              </p:val>
                                            </p:tav>
                                            <p:tav tm="100000">
                                              <p:val>
                                                <p:strVal val="#ppt_y"/>
                                              </p:val>
                                            </p:tav>
                                          </p:tavLst>
                                        </p:anim>
                                      </p:childTnLst>
                                    </p:cTn>
                                  </p:par>
                                </p:childTnLst>
                              </p:cTn>
                            </p:par>
                            <p:par>
                              <p:cTn id="64" fill="hold">
                                <p:stCondLst>
                                  <p:cond delay="1600"/>
                                </p:stCondLst>
                                <p:childTnLst>
                                  <p:par>
                                    <p:cTn id="65" presetID="2" presetClass="entr" presetSubtype="1" fill="hold" nodeType="afterEffect">
                                      <p:stCondLst>
                                        <p:cond delay="0"/>
                                      </p:stCondLst>
                                      <p:childTnLst>
                                        <p:set>
                                          <p:cBhvr>
                                            <p:cTn id="66" dur="1" fill="hold">
                                              <p:stCondLst>
                                                <p:cond delay="0"/>
                                              </p:stCondLst>
                                            </p:cTn>
                                            <p:tgtEl>
                                              <p:spTgt spid="185"/>
                                            </p:tgtEl>
                                            <p:attrNameLst>
                                              <p:attrName>style.visibility</p:attrName>
                                            </p:attrNameLst>
                                          </p:cBhvr>
                                          <p:to>
                                            <p:strVal val="visible"/>
                                          </p:to>
                                        </p:set>
                                        <p:anim calcmode="lin" valueType="num">
                                          <p:cBhvr additive="base">
                                            <p:cTn id="67" dur="100" fill="hold"/>
                                            <p:tgtEl>
                                              <p:spTgt spid="185"/>
                                            </p:tgtEl>
                                            <p:attrNameLst>
                                              <p:attrName>ppt_x</p:attrName>
                                            </p:attrNameLst>
                                          </p:cBhvr>
                                          <p:tavLst>
                                            <p:tav tm="0">
                                              <p:val>
                                                <p:strVal val="#ppt_x"/>
                                              </p:val>
                                            </p:tav>
                                            <p:tav tm="100000">
                                              <p:val>
                                                <p:strVal val="#ppt_x"/>
                                              </p:val>
                                            </p:tav>
                                          </p:tavLst>
                                        </p:anim>
                                        <p:anim calcmode="lin" valueType="num">
                                          <p:cBhvr additive="base">
                                            <p:cTn id="68" dur="100" fill="hold"/>
                                            <p:tgtEl>
                                              <p:spTgt spid="185"/>
                                            </p:tgtEl>
                                            <p:attrNameLst>
                                              <p:attrName>ppt_y</p:attrName>
                                            </p:attrNameLst>
                                          </p:cBhvr>
                                          <p:tavLst>
                                            <p:tav tm="0">
                                              <p:val>
                                                <p:strVal val="0-#ppt_h/2"/>
                                              </p:val>
                                            </p:tav>
                                            <p:tav tm="100000">
                                              <p:val>
                                                <p:strVal val="#ppt_y"/>
                                              </p:val>
                                            </p:tav>
                                          </p:tavLst>
                                        </p:anim>
                                      </p:childTnLst>
                                    </p:cTn>
                                  </p:par>
                                </p:childTnLst>
                              </p:cTn>
                            </p:par>
                            <p:par>
                              <p:cTn id="69" fill="hold">
                                <p:stCondLst>
                                  <p:cond delay="1700"/>
                                </p:stCondLst>
                                <p:childTnLst>
                                  <p:par>
                                    <p:cTn id="70" presetID="2" presetClass="entr" presetSubtype="1" fill="hold" nodeType="afterEffect">
                                      <p:stCondLst>
                                        <p:cond delay="0"/>
                                      </p:stCondLst>
                                      <p:childTnLst>
                                        <p:set>
                                          <p:cBhvr>
                                            <p:cTn id="71" dur="1" fill="hold">
                                              <p:stCondLst>
                                                <p:cond delay="0"/>
                                              </p:stCondLst>
                                            </p:cTn>
                                            <p:tgtEl>
                                              <p:spTgt spid="194"/>
                                            </p:tgtEl>
                                            <p:attrNameLst>
                                              <p:attrName>style.visibility</p:attrName>
                                            </p:attrNameLst>
                                          </p:cBhvr>
                                          <p:to>
                                            <p:strVal val="visible"/>
                                          </p:to>
                                        </p:set>
                                        <p:anim calcmode="lin" valueType="num">
                                          <p:cBhvr additive="base">
                                            <p:cTn id="72" dur="100" fill="hold"/>
                                            <p:tgtEl>
                                              <p:spTgt spid="194"/>
                                            </p:tgtEl>
                                            <p:attrNameLst>
                                              <p:attrName>ppt_x</p:attrName>
                                            </p:attrNameLst>
                                          </p:cBhvr>
                                          <p:tavLst>
                                            <p:tav tm="0">
                                              <p:val>
                                                <p:strVal val="#ppt_x"/>
                                              </p:val>
                                            </p:tav>
                                            <p:tav tm="100000">
                                              <p:val>
                                                <p:strVal val="#ppt_x"/>
                                              </p:val>
                                            </p:tav>
                                          </p:tavLst>
                                        </p:anim>
                                        <p:anim calcmode="lin" valueType="num">
                                          <p:cBhvr additive="base">
                                            <p:cTn id="73" dur="100" fill="hold"/>
                                            <p:tgtEl>
                                              <p:spTgt spid="194"/>
                                            </p:tgtEl>
                                            <p:attrNameLst>
                                              <p:attrName>ppt_y</p:attrName>
                                            </p:attrNameLst>
                                          </p:cBhvr>
                                          <p:tavLst>
                                            <p:tav tm="0">
                                              <p:val>
                                                <p:strVal val="0-#ppt_h/2"/>
                                              </p:val>
                                            </p:tav>
                                            <p:tav tm="100000">
                                              <p:val>
                                                <p:strVal val="#ppt_y"/>
                                              </p:val>
                                            </p:tav>
                                          </p:tavLst>
                                        </p:anim>
                                      </p:childTnLst>
                                    </p:cTn>
                                  </p:par>
                                </p:childTnLst>
                              </p:cTn>
                            </p:par>
                            <p:par>
                              <p:cTn id="74" fill="hold">
                                <p:stCondLst>
                                  <p:cond delay="1800"/>
                                </p:stCondLst>
                                <p:childTnLst>
                                  <p:par>
                                    <p:cTn id="75" presetID="2" presetClass="entr" presetSubtype="1" fill="hold" nodeType="afterEffect">
                                      <p:stCondLst>
                                        <p:cond delay="0"/>
                                      </p:stCondLst>
                                      <p:childTnLst>
                                        <p:set>
                                          <p:cBhvr>
                                            <p:cTn id="76" dur="1" fill="hold">
                                              <p:stCondLst>
                                                <p:cond delay="0"/>
                                              </p:stCondLst>
                                            </p:cTn>
                                            <p:tgtEl>
                                              <p:spTgt spid="203"/>
                                            </p:tgtEl>
                                            <p:attrNameLst>
                                              <p:attrName>style.visibility</p:attrName>
                                            </p:attrNameLst>
                                          </p:cBhvr>
                                          <p:to>
                                            <p:strVal val="visible"/>
                                          </p:to>
                                        </p:set>
                                        <p:anim calcmode="lin" valueType="num">
                                          <p:cBhvr additive="base">
                                            <p:cTn id="77" dur="100" fill="hold"/>
                                            <p:tgtEl>
                                              <p:spTgt spid="203"/>
                                            </p:tgtEl>
                                            <p:attrNameLst>
                                              <p:attrName>ppt_x</p:attrName>
                                            </p:attrNameLst>
                                          </p:cBhvr>
                                          <p:tavLst>
                                            <p:tav tm="0">
                                              <p:val>
                                                <p:strVal val="#ppt_x"/>
                                              </p:val>
                                            </p:tav>
                                            <p:tav tm="100000">
                                              <p:val>
                                                <p:strVal val="#ppt_x"/>
                                              </p:val>
                                            </p:tav>
                                          </p:tavLst>
                                        </p:anim>
                                        <p:anim calcmode="lin" valueType="num">
                                          <p:cBhvr additive="base">
                                            <p:cTn id="78" dur="100" fill="hold"/>
                                            <p:tgtEl>
                                              <p:spTgt spid="203"/>
                                            </p:tgtEl>
                                            <p:attrNameLst>
                                              <p:attrName>ppt_y</p:attrName>
                                            </p:attrNameLst>
                                          </p:cBhvr>
                                          <p:tavLst>
                                            <p:tav tm="0">
                                              <p:val>
                                                <p:strVal val="0-#ppt_h/2"/>
                                              </p:val>
                                            </p:tav>
                                            <p:tav tm="100000">
                                              <p:val>
                                                <p:strVal val="#ppt_y"/>
                                              </p:val>
                                            </p:tav>
                                          </p:tavLst>
                                        </p:anim>
                                      </p:childTnLst>
                                    </p:cTn>
                                  </p:par>
                                </p:childTnLst>
                              </p:cTn>
                            </p:par>
                            <p:par>
                              <p:cTn id="79" fill="hold">
                                <p:stCondLst>
                                  <p:cond delay="1900"/>
                                </p:stCondLst>
                                <p:childTnLst>
                                  <p:par>
                                    <p:cTn id="80" presetID="2" presetClass="entr" presetSubtype="1" fill="hold" nodeType="afterEffect">
                                      <p:stCondLst>
                                        <p:cond delay="0"/>
                                      </p:stCondLst>
                                      <p:childTnLst>
                                        <p:set>
                                          <p:cBhvr>
                                            <p:cTn id="81" dur="1" fill="hold">
                                              <p:stCondLst>
                                                <p:cond delay="0"/>
                                              </p:stCondLst>
                                            </p:cTn>
                                            <p:tgtEl>
                                              <p:spTgt spid="212"/>
                                            </p:tgtEl>
                                            <p:attrNameLst>
                                              <p:attrName>style.visibility</p:attrName>
                                            </p:attrNameLst>
                                          </p:cBhvr>
                                          <p:to>
                                            <p:strVal val="visible"/>
                                          </p:to>
                                        </p:set>
                                        <p:anim calcmode="lin" valueType="num">
                                          <p:cBhvr additive="base">
                                            <p:cTn id="82" dur="100" fill="hold"/>
                                            <p:tgtEl>
                                              <p:spTgt spid="212"/>
                                            </p:tgtEl>
                                            <p:attrNameLst>
                                              <p:attrName>ppt_x</p:attrName>
                                            </p:attrNameLst>
                                          </p:cBhvr>
                                          <p:tavLst>
                                            <p:tav tm="0">
                                              <p:val>
                                                <p:strVal val="#ppt_x"/>
                                              </p:val>
                                            </p:tav>
                                            <p:tav tm="100000">
                                              <p:val>
                                                <p:strVal val="#ppt_x"/>
                                              </p:val>
                                            </p:tav>
                                          </p:tavLst>
                                        </p:anim>
                                        <p:anim calcmode="lin" valueType="num">
                                          <p:cBhvr additive="base">
                                            <p:cTn id="83" dur="100" fill="hold"/>
                                            <p:tgtEl>
                                              <p:spTgt spid="212"/>
                                            </p:tgtEl>
                                            <p:attrNameLst>
                                              <p:attrName>ppt_y</p:attrName>
                                            </p:attrNameLst>
                                          </p:cBhvr>
                                          <p:tavLst>
                                            <p:tav tm="0">
                                              <p:val>
                                                <p:strVal val="0-#ppt_h/2"/>
                                              </p:val>
                                            </p:tav>
                                            <p:tav tm="100000">
                                              <p:val>
                                                <p:strVal val="#ppt_y"/>
                                              </p:val>
                                            </p:tav>
                                          </p:tavLst>
                                        </p:anim>
                                      </p:childTnLst>
                                    </p:cTn>
                                  </p:par>
                                </p:childTnLst>
                              </p:cTn>
                            </p:par>
                            <p:par>
                              <p:cTn id="84" fill="hold">
                                <p:stCondLst>
                                  <p:cond delay="2000"/>
                                </p:stCondLst>
                                <p:childTnLst>
                                  <p:par>
                                    <p:cTn id="85" presetID="2" presetClass="entr" presetSubtype="1" fill="hold" nodeType="afterEffect">
                                      <p:stCondLst>
                                        <p:cond delay="0"/>
                                      </p:stCondLst>
                                      <p:childTnLst>
                                        <p:set>
                                          <p:cBhvr>
                                            <p:cTn id="86" dur="1" fill="hold">
                                              <p:stCondLst>
                                                <p:cond delay="0"/>
                                              </p:stCondLst>
                                            </p:cTn>
                                            <p:tgtEl>
                                              <p:spTgt spid="221"/>
                                            </p:tgtEl>
                                            <p:attrNameLst>
                                              <p:attrName>style.visibility</p:attrName>
                                            </p:attrNameLst>
                                          </p:cBhvr>
                                          <p:to>
                                            <p:strVal val="visible"/>
                                          </p:to>
                                        </p:set>
                                        <p:anim calcmode="lin" valueType="num">
                                          <p:cBhvr additive="base">
                                            <p:cTn id="87" dur="100" fill="hold"/>
                                            <p:tgtEl>
                                              <p:spTgt spid="221"/>
                                            </p:tgtEl>
                                            <p:attrNameLst>
                                              <p:attrName>ppt_x</p:attrName>
                                            </p:attrNameLst>
                                          </p:cBhvr>
                                          <p:tavLst>
                                            <p:tav tm="0">
                                              <p:val>
                                                <p:strVal val="#ppt_x"/>
                                              </p:val>
                                            </p:tav>
                                            <p:tav tm="100000">
                                              <p:val>
                                                <p:strVal val="#ppt_x"/>
                                              </p:val>
                                            </p:tav>
                                          </p:tavLst>
                                        </p:anim>
                                        <p:anim calcmode="lin" valueType="num">
                                          <p:cBhvr additive="base">
                                            <p:cTn id="88" dur="100" fill="hold"/>
                                            <p:tgtEl>
                                              <p:spTgt spid="221"/>
                                            </p:tgtEl>
                                            <p:attrNameLst>
                                              <p:attrName>ppt_y</p:attrName>
                                            </p:attrNameLst>
                                          </p:cBhvr>
                                          <p:tavLst>
                                            <p:tav tm="0">
                                              <p:val>
                                                <p:strVal val="0-#ppt_h/2"/>
                                              </p:val>
                                            </p:tav>
                                            <p:tav tm="100000">
                                              <p:val>
                                                <p:strVal val="#ppt_y"/>
                                              </p:val>
                                            </p:tav>
                                          </p:tavLst>
                                        </p:anim>
                                      </p:childTnLst>
                                    </p:cTn>
                                  </p:par>
                                </p:childTnLst>
                              </p:cTn>
                            </p:par>
                            <p:par>
                              <p:cTn id="89" fill="hold">
                                <p:stCondLst>
                                  <p:cond delay="2100"/>
                                </p:stCondLst>
                                <p:childTnLst>
                                  <p:par>
                                    <p:cTn id="90" presetID="2" presetClass="entr" presetSubtype="1" fill="hold" nodeType="afterEffect">
                                      <p:stCondLst>
                                        <p:cond delay="0"/>
                                      </p:stCondLst>
                                      <p:childTnLst>
                                        <p:set>
                                          <p:cBhvr>
                                            <p:cTn id="91" dur="1" fill="hold">
                                              <p:stCondLst>
                                                <p:cond delay="0"/>
                                              </p:stCondLst>
                                            </p:cTn>
                                            <p:tgtEl>
                                              <p:spTgt spid="230"/>
                                            </p:tgtEl>
                                            <p:attrNameLst>
                                              <p:attrName>style.visibility</p:attrName>
                                            </p:attrNameLst>
                                          </p:cBhvr>
                                          <p:to>
                                            <p:strVal val="visible"/>
                                          </p:to>
                                        </p:set>
                                        <p:anim calcmode="lin" valueType="num">
                                          <p:cBhvr additive="base">
                                            <p:cTn id="92" dur="100" fill="hold"/>
                                            <p:tgtEl>
                                              <p:spTgt spid="230"/>
                                            </p:tgtEl>
                                            <p:attrNameLst>
                                              <p:attrName>ppt_x</p:attrName>
                                            </p:attrNameLst>
                                          </p:cBhvr>
                                          <p:tavLst>
                                            <p:tav tm="0">
                                              <p:val>
                                                <p:strVal val="#ppt_x"/>
                                              </p:val>
                                            </p:tav>
                                            <p:tav tm="100000">
                                              <p:val>
                                                <p:strVal val="#ppt_x"/>
                                              </p:val>
                                            </p:tav>
                                          </p:tavLst>
                                        </p:anim>
                                        <p:anim calcmode="lin" valueType="num">
                                          <p:cBhvr additive="base">
                                            <p:cTn id="93" dur="100" fill="hold"/>
                                            <p:tgtEl>
                                              <p:spTgt spid="230"/>
                                            </p:tgtEl>
                                            <p:attrNameLst>
                                              <p:attrName>ppt_y</p:attrName>
                                            </p:attrNameLst>
                                          </p:cBhvr>
                                          <p:tavLst>
                                            <p:tav tm="0">
                                              <p:val>
                                                <p:strVal val="0-#ppt_h/2"/>
                                              </p:val>
                                            </p:tav>
                                            <p:tav tm="100000">
                                              <p:val>
                                                <p:strVal val="#ppt_y"/>
                                              </p:val>
                                            </p:tav>
                                          </p:tavLst>
                                        </p:anim>
                                      </p:childTnLst>
                                    </p:cTn>
                                  </p:par>
                                </p:childTnLst>
                              </p:cTn>
                            </p:par>
                            <p:par>
                              <p:cTn id="94" fill="hold">
                                <p:stCondLst>
                                  <p:cond delay="2200"/>
                                </p:stCondLst>
                                <p:childTnLst>
                                  <p:par>
                                    <p:cTn id="95" presetID="2" presetClass="entr" presetSubtype="1" fill="hold" nodeType="afterEffect">
                                      <p:stCondLst>
                                        <p:cond delay="0"/>
                                      </p:stCondLst>
                                      <p:childTnLst>
                                        <p:set>
                                          <p:cBhvr>
                                            <p:cTn id="96" dur="1" fill="hold">
                                              <p:stCondLst>
                                                <p:cond delay="0"/>
                                              </p:stCondLst>
                                            </p:cTn>
                                            <p:tgtEl>
                                              <p:spTgt spid="239"/>
                                            </p:tgtEl>
                                            <p:attrNameLst>
                                              <p:attrName>style.visibility</p:attrName>
                                            </p:attrNameLst>
                                          </p:cBhvr>
                                          <p:to>
                                            <p:strVal val="visible"/>
                                          </p:to>
                                        </p:set>
                                        <p:anim calcmode="lin" valueType="num">
                                          <p:cBhvr additive="base">
                                            <p:cTn id="97" dur="100" fill="hold"/>
                                            <p:tgtEl>
                                              <p:spTgt spid="239"/>
                                            </p:tgtEl>
                                            <p:attrNameLst>
                                              <p:attrName>ppt_x</p:attrName>
                                            </p:attrNameLst>
                                          </p:cBhvr>
                                          <p:tavLst>
                                            <p:tav tm="0">
                                              <p:val>
                                                <p:strVal val="#ppt_x"/>
                                              </p:val>
                                            </p:tav>
                                            <p:tav tm="100000">
                                              <p:val>
                                                <p:strVal val="#ppt_x"/>
                                              </p:val>
                                            </p:tav>
                                          </p:tavLst>
                                        </p:anim>
                                        <p:anim calcmode="lin" valueType="num">
                                          <p:cBhvr additive="base">
                                            <p:cTn id="98" dur="100" fill="hold"/>
                                            <p:tgtEl>
                                              <p:spTgt spid="239"/>
                                            </p:tgtEl>
                                            <p:attrNameLst>
                                              <p:attrName>ppt_y</p:attrName>
                                            </p:attrNameLst>
                                          </p:cBhvr>
                                          <p:tavLst>
                                            <p:tav tm="0">
                                              <p:val>
                                                <p:strVal val="0-#ppt_h/2"/>
                                              </p:val>
                                            </p:tav>
                                            <p:tav tm="100000">
                                              <p:val>
                                                <p:strVal val="#ppt_y"/>
                                              </p:val>
                                            </p:tav>
                                          </p:tavLst>
                                        </p:anim>
                                      </p:childTnLst>
                                    </p:cTn>
                                  </p:par>
                                </p:childTnLst>
                              </p:cTn>
                            </p:par>
                            <p:par>
                              <p:cTn id="99" fill="hold">
                                <p:stCondLst>
                                  <p:cond delay="2300"/>
                                </p:stCondLst>
                                <p:childTnLst>
                                  <p:par>
                                    <p:cTn id="100" presetID="2" presetClass="entr" presetSubtype="1" fill="hold" nodeType="afterEffect">
                                      <p:stCondLst>
                                        <p:cond delay="0"/>
                                      </p:stCondLst>
                                      <p:childTnLst>
                                        <p:set>
                                          <p:cBhvr>
                                            <p:cTn id="101" dur="1" fill="hold">
                                              <p:stCondLst>
                                                <p:cond delay="0"/>
                                              </p:stCondLst>
                                            </p:cTn>
                                            <p:tgtEl>
                                              <p:spTgt spid="248"/>
                                            </p:tgtEl>
                                            <p:attrNameLst>
                                              <p:attrName>style.visibility</p:attrName>
                                            </p:attrNameLst>
                                          </p:cBhvr>
                                          <p:to>
                                            <p:strVal val="visible"/>
                                          </p:to>
                                        </p:set>
                                        <p:anim calcmode="lin" valueType="num">
                                          <p:cBhvr additive="base">
                                            <p:cTn id="102" dur="100" fill="hold"/>
                                            <p:tgtEl>
                                              <p:spTgt spid="248"/>
                                            </p:tgtEl>
                                            <p:attrNameLst>
                                              <p:attrName>ppt_x</p:attrName>
                                            </p:attrNameLst>
                                          </p:cBhvr>
                                          <p:tavLst>
                                            <p:tav tm="0">
                                              <p:val>
                                                <p:strVal val="#ppt_x"/>
                                              </p:val>
                                            </p:tav>
                                            <p:tav tm="100000">
                                              <p:val>
                                                <p:strVal val="#ppt_x"/>
                                              </p:val>
                                            </p:tav>
                                          </p:tavLst>
                                        </p:anim>
                                        <p:anim calcmode="lin" valueType="num">
                                          <p:cBhvr additive="base">
                                            <p:cTn id="103" dur="100" fill="hold"/>
                                            <p:tgtEl>
                                              <p:spTgt spid="248"/>
                                            </p:tgtEl>
                                            <p:attrNameLst>
                                              <p:attrName>ppt_y</p:attrName>
                                            </p:attrNameLst>
                                          </p:cBhvr>
                                          <p:tavLst>
                                            <p:tav tm="0">
                                              <p:val>
                                                <p:strVal val="0-#ppt_h/2"/>
                                              </p:val>
                                            </p:tav>
                                            <p:tav tm="100000">
                                              <p:val>
                                                <p:strVal val="#ppt_y"/>
                                              </p:val>
                                            </p:tav>
                                          </p:tavLst>
                                        </p:anim>
                                      </p:childTnLst>
                                    </p:cTn>
                                  </p:par>
                                </p:childTnLst>
                              </p:cTn>
                            </p:par>
                            <p:par>
                              <p:cTn id="104" fill="hold">
                                <p:stCondLst>
                                  <p:cond delay="2400"/>
                                </p:stCondLst>
                                <p:childTnLst>
                                  <p:par>
                                    <p:cTn id="105" presetID="2" presetClass="entr" presetSubtype="1" fill="hold" nodeType="afterEffect">
                                      <p:stCondLst>
                                        <p:cond delay="0"/>
                                      </p:stCondLst>
                                      <p:childTnLst>
                                        <p:set>
                                          <p:cBhvr>
                                            <p:cTn id="106" dur="1" fill="hold">
                                              <p:stCondLst>
                                                <p:cond delay="0"/>
                                              </p:stCondLst>
                                            </p:cTn>
                                            <p:tgtEl>
                                              <p:spTgt spid="257"/>
                                            </p:tgtEl>
                                            <p:attrNameLst>
                                              <p:attrName>style.visibility</p:attrName>
                                            </p:attrNameLst>
                                          </p:cBhvr>
                                          <p:to>
                                            <p:strVal val="visible"/>
                                          </p:to>
                                        </p:set>
                                        <p:anim calcmode="lin" valueType="num">
                                          <p:cBhvr additive="base">
                                            <p:cTn id="107" dur="100" fill="hold"/>
                                            <p:tgtEl>
                                              <p:spTgt spid="257"/>
                                            </p:tgtEl>
                                            <p:attrNameLst>
                                              <p:attrName>ppt_x</p:attrName>
                                            </p:attrNameLst>
                                          </p:cBhvr>
                                          <p:tavLst>
                                            <p:tav tm="0">
                                              <p:val>
                                                <p:strVal val="#ppt_x"/>
                                              </p:val>
                                            </p:tav>
                                            <p:tav tm="100000">
                                              <p:val>
                                                <p:strVal val="#ppt_x"/>
                                              </p:val>
                                            </p:tav>
                                          </p:tavLst>
                                        </p:anim>
                                        <p:anim calcmode="lin" valueType="num">
                                          <p:cBhvr additive="base">
                                            <p:cTn id="108" dur="100" fill="hold"/>
                                            <p:tgtEl>
                                              <p:spTgt spid="257"/>
                                            </p:tgtEl>
                                            <p:attrNameLst>
                                              <p:attrName>ppt_y</p:attrName>
                                            </p:attrNameLst>
                                          </p:cBhvr>
                                          <p:tavLst>
                                            <p:tav tm="0">
                                              <p:val>
                                                <p:strVal val="0-#ppt_h/2"/>
                                              </p:val>
                                            </p:tav>
                                            <p:tav tm="100000">
                                              <p:val>
                                                <p:strVal val="#ppt_y"/>
                                              </p:val>
                                            </p:tav>
                                          </p:tavLst>
                                        </p:anim>
                                      </p:childTnLst>
                                    </p:cTn>
                                  </p:par>
                                </p:childTnLst>
                              </p:cTn>
                            </p:par>
                            <p:par>
                              <p:cTn id="109" fill="hold">
                                <p:stCondLst>
                                  <p:cond delay="2500"/>
                                </p:stCondLst>
                                <p:childTnLst>
                                  <p:par>
                                    <p:cTn id="110" presetID="2" presetClass="entr" presetSubtype="1" fill="hold" nodeType="afterEffect">
                                      <p:stCondLst>
                                        <p:cond delay="0"/>
                                      </p:stCondLst>
                                      <p:childTnLst>
                                        <p:set>
                                          <p:cBhvr>
                                            <p:cTn id="111" dur="1" fill="hold">
                                              <p:stCondLst>
                                                <p:cond delay="0"/>
                                              </p:stCondLst>
                                            </p:cTn>
                                            <p:tgtEl>
                                              <p:spTgt spid="266"/>
                                            </p:tgtEl>
                                            <p:attrNameLst>
                                              <p:attrName>style.visibility</p:attrName>
                                            </p:attrNameLst>
                                          </p:cBhvr>
                                          <p:to>
                                            <p:strVal val="visible"/>
                                          </p:to>
                                        </p:set>
                                        <p:anim calcmode="lin" valueType="num">
                                          <p:cBhvr additive="base">
                                            <p:cTn id="112" dur="100" fill="hold"/>
                                            <p:tgtEl>
                                              <p:spTgt spid="266"/>
                                            </p:tgtEl>
                                            <p:attrNameLst>
                                              <p:attrName>ppt_x</p:attrName>
                                            </p:attrNameLst>
                                          </p:cBhvr>
                                          <p:tavLst>
                                            <p:tav tm="0">
                                              <p:val>
                                                <p:strVal val="#ppt_x"/>
                                              </p:val>
                                            </p:tav>
                                            <p:tav tm="100000">
                                              <p:val>
                                                <p:strVal val="#ppt_x"/>
                                              </p:val>
                                            </p:tav>
                                          </p:tavLst>
                                        </p:anim>
                                        <p:anim calcmode="lin" valueType="num">
                                          <p:cBhvr additive="base">
                                            <p:cTn id="113" dur="100" fill="hold"/>
                                            <p:tgtEl>
                                              <p:spTgt spid="266"/>
                                            </p:tgtEl>
                                            <p:attrNameLst>
                                              <p:attrName>ppt_y</p:attrName>
                                            </p:attrNameLst>
                                          </p:cBhvr>
                                          <p:tavLst>
                                            <p:tav tm="0">
                                              <p:val>
                                                <p:strVal val="0-#ppt_h/2"/>
                                              </p:val>
                                            </p:tav>
                                            <p:tav tm="100000">
                                              <p:val>
                                                <p:strVal val="#ppt_y"/>
                                              </p:val>
                                            </p:tav>
                                          </p:tavLst>
                                        </p:anim>
                                      </p:childTnLst>
                                    </p:cTn>
                                  </p:par>
                                </p:childTnLst>
                              </p:cTn>
                            </p:par>
                            <p:par>
                              <p:cTn id="114" fill="hold">
                                <p:stCondLst>
                                  <p:cond delay="2600"/>
                                </p:stCondLst>
                                <p:childTnLst>
                                  <p:par>
                                    <p:cTn id="115" presetID="2" presetClass="entr" presetSubtype="1" fill="hold" nodeType="afterEffect">
                                      <p:stCondLst>
                                        <p:cond delay="0"/>
                                      </p:stCondLst>
                                      <p:childTnLst>
                                        <p:set>
                                          <p:cBhvr>
                                            <p:cTn id="116" dur="1" fill="hold">
                                              <p:stCondLst>
                                                <p:cond delay="0"/>
                                              </p:stCondLst>
                                            </p:cTn>
                                            <p:tgtEl>
                                              <p:spTgt spid="275"/>
                                            </p:tgtEl>
                                            <p:attrNameLst>
                                              <p:attrName>style.visibility</p:attrName>
                                            </p:attrNameLst>
                                          </p:cBhvr>
                                          <p:to>
                                            <p:strVal val="visible"/>
                                          </p:to>
                                        </p:set>
                                        <p:anim calcmode="lin" valueType="num">
                                          <p:cBhvr additive="base">
                                            <p:cTn id="117" dur="100" fill="hold"/>
                                            <p:tgtEl>
                                              <p:spTgt spid="275"/>
                                            </p:tgtEl>
                                            <p:attrNameLst>
                                              <p:attrName>ppt_x</p:attrName>
                                            </p:attrNameLst>
                                          </p:cBhvr>
                                          <p:tavLst>
                                            <p:tav tm="0">
                                              <p:val>
                                                <p:strVal val="#ppt_x"/>
                                              </p:val>
                                            </p:tav>
                                            <p:tav tm="100000">
                                              <p:val>
                                                <p:strVal val="#ppt_x"/>
                                              </p:val>
                                            </p:tav>
                                          </p:tavLst>
                                        </p:anim>
                                        <p:anim calcmode="lin" valueType="num">
                                          <p:cBhvr additive="base">
                                            <p:cTn id="118" dur="100" fill="hold"/>
                                            <p:tgtEl>
                                              <p:spTgt spid="275"/>
                                            </p:tgtEl>
                                            <p:attrNameLst>
                                              <p:attrName>ppt_y</p:attrName>
                                            </p:attrNameLst>
                                          </p:cBhvr>
                                          <p:tavLst>
                                            <p:tav tm="0">
                                              <p:val>
                                                <p:strVal val="0-#ppt_h/2"/>
                                              </p:val>
                                            </p:tav>
                                            <p:tav tm="100000">
                                              <p:val>
                                                <p:strVal val="#ppt_y"/>
                                              </p:val>
                                            </p:tav>
                                          </p:tavLst>
                                        </p:anim>
                                      </p:childTnLst>
                                    </p:cTn>
                                  </p:par>
                                </p:childTnLst>
                              </p:cTn>
                            </p:par>
                            <p:par>
                              <p:cTn id="119" fill="hold">
                                <p:stCondLst>
                                  <p:cond delay="2700"/>
                                </p:stCondLst>
                                <p:childTnLst>
                                  <p:par>
                                    <p:cTn id="120" presetID="2" presetClass="entr" presetSubtype="1" fill="hold" nodeType="afterEffect">
                                      <p:stCondLst>
                                        <p:cond delay="0"/>
                                      </p:stCondLst>
                                      <p:childTnLst>
                                        <p:set>
                                          <p:cBhvr>
                                            <p:cTn id="121" dur="1" fill="hold">
                                              <p:stCondLst>
                                                <p:cond delay="0"/>
                                              </p:stCondLst>
                                            </p:cTn>
                                            <p:tgtEl>
                                              <p:spTgt spid="284"/>
                                            </p:tgtEl>
                                            <p:attrNameLst>
                                              <p:attrName>style.visibility</p:attrName>
                                            </p:attrNameLst>
                                          </p:cBhvr>
                                          <p:to>
                                            <p:strVal val="visible"/>
                                          </p:to>
                                        </p:set>
                                        <p:anim calcmode="lin" valueType="num">
                                          <p:cBhvr additive="base">
                                            <p:cTn id="122" dur="100" fill="hold"/>
                                            <p:tgtEl>
                                              <p:spTgt spid="284"/>
                                            </p:tgtEl>
                                            <p:attrNameLst>
                                              <p:attrName>ppt_x</p:attrName>
                                            </p:attrNameLst>
                                          </p:cBhvr>
                                          <p:tavLst>
                                            <p:tav tm="0">
                                              <p:val>
                                                <p:strVal val="#ppt_x"/>
                                              </p:val>
                                            </p:tav>
                                            <p:tav tm="100000">
                                              <p:val>
                                                <p:strVal val="#ppt_x"/>
                                              </p:val>
                                            </p:tav>
                                          </p:tavLst>
                                        </p:anim>
                                        <p:anim calcmode="lin" valueType="num">
                                          <p:cBhvr additive="base">
                                            <p:cTn id="123" dur="100" fill="hold"/>
                                            <p:tgtEl>
                                              <p:spTgt spid="284"/>
                                            </p:tgtEl>
                                            <p:attrNameLst>
                                              <p:attrName>ppt_y</p:attrName>
                                            </p:attrNameLst>
                                          </p:cBhvr>
                                          <p:tavLst>
                                            <p:tav tm="0">
                                              <p:val>
                                                <p:strVal val="0-#ppt_h/2"/>
                                              </p:val>
                                            </p:tav>
                                            <p:tav tm="100000">
                                              <p:val>
                                                <p:strVal val="#ppt_y"/>
                                              </p:val>
                                            </p:tav>
                                          </p:tavLst>
                                        </p:anim>
                                      </p:childTnLst>
                                    </p:cTn>
                                  </p:par>
                                </p:childTnLst>
                              </p:cTn>
                            </p:par>
                            <p:par>
                              <p:cTn id="124" fill="hold">
                                <p:stCondLst>
                                  <p:cond delay="2800"/>
                                </p:stCondLst>
                                <p:childTnLst>
                                  <p:par>
                                    <p:cTn id="125" presetID="2" presetClass="entr" presetSubtype="1" fill="hold" nodeType="afterEffect">
                                      <p:stCondLst>
                                        <p:cond delay="0"/>
                                      </p:stCondLst>
                                      <p:childTnLst>
                                        <p:set>
                                          <p:cBhvr>
                                            <p:cTn id="126" dur="1" fill="hold">
                                              <p:stCondLst>
                                                <p:cond delay="0"/>
                                              </p:stCondLst>
                                            </p:cTn>
                                            <p:tgtEl>
                                              <p:spTgt spid="293"/>
                                            </p:tgtEl>
                                            <p:attrNameLst>
                                              <p:attrName>style.visibility</p:attrName>
                                            </p:attrNameLst>
                                          </p:cBhvr>
                                          <p:to>
                                            <p:strVal val="visible"/>
                                          </p:to>
                                        </p:set>
                                        <p:anim calcmode="lin" valueType="num">
                                          <p:cBhvr additive="base">
                                            <p:cTn id="127" dur="100" fill="hold"/>
                                            <p:tgtEl>
                                              <p:spTgt spid="293"/>
                                            </p:tgtEl>
                                            <p:attrNameLst>
                                              <p:attrName>ppt_x</p:attrName>
                                            </p:attrNameLst>
                                          </p:cBhvr>
                                          <p:tavLst>
                                            <p:tav tm="0">
                                              <p:val>
                                                <p:strVal val="#ppt_x"/>
                                              </p:val>
                                            </p:tav>
                                            <p:tav tm="100000">
                                              <p:val>
                                                <p:strVal val="#ppt_x"/>
                                              </p:val>
                                            </p:tav>
                                          </p:tavLst>
                                        </p:anim>
                                        <p:anim calcmode="lin" valueType="num">
                                          <p:cBhvr additive="base">
                                            <p:cTn id="128" dur="100" fill="hold"/>
                                            <p:tgtEl>
                                              <p:spTgt spid="293"/>
                                            </p:tgtEl>
                                            <p:attrNameLst>
                                              <p:attrName>ppt_y</p:attrName>
                                            </p:attrNameLst>
                                          </p:cBhvr>
                                          <p:tavLst>
                                            <p:tav tm="0">
                                              <p:val>
                                                <p:strVal val="0-#ppt_h/2"/>
                                              </p:val>
                                            </p:tav>
                                            <p:tav tm="100000">
                                              <p:val>
                                                <p:strVal val="#ppt_y"/>
                                              </p:val>
                                            </p:tav>
                                          </p:tavLst>
                                        </p:anim>
                                      </p:childTnLst>
                                    </p:cTn>
                                  </p:par>
                                </p:childTnLst>
                              </p:cTn>
                            </p:par>
                            <p:par>
                              <p:cTn id="129" fill="hold">
                                <p:stCondLst>
                                  <p:cond delay="2900"/>
                                </p:stCondLst>
                                <p:childTnLst>
                                  <p:par>
                                    <p:cTn id="130" presetID="2" presetClass="entr" presetSubtype="1" fill="hold" nodeType="afterEffect">
                                      <p:stCondLst>
                                        <p:cond delay="0"/>
                                      </p:stCondLst>
                                      <p:childTnLst>
                                        <p:set>
                                          <p:cBhvr>
                                            <p:cTn id="131" dur="1" fill="hold">
                                              <p:stCondLst>
                                                <p:cond delay="0"/>
                                              </p:stCondLst>
                                            </p:cTn>
                                            <p:tgtEl>
                                              <p:spTgt spid="302"/>
                                            </p:tgtEl>
                                            <p:attrNameLst>
                                              <p:attrName>style.visibility</p:attrName>
                                            </p:attrNameLst>
                                          </p:cBhvr>
                                          <p:to>
                                            <p:strVal val="visible"/>
                                          </p:to>
                                        </p:set>
                                        <p:anim calcmode="lin" valueType="num">
                                          <p:cBhvr additive="base">
                                            <p:cTn id="132" dur="100" fill="hold"/>
                                            <p:tgtEl>
                                              <p:spTgt spid="302"/>
                                            </p:tgtEl>
                                            <p:attrNameLst>
                                              <p:attrName>ppt_x</p:attrName>
                                            </p:attrNameLst>
                                          </p:cBhvr>
                                          <p:tavLst>
                                            <p:tav tm="0">
                                              <p:val>
                                                <p:strVal val="#ppt_x"/>
                                              </p:val>
                                            </p:tav>
                                            <p:tav tm="100000">
                                              <p:val>
                                                <p:strVal val="#ppt_x"/>
                                              </p:val>
                                            </p:tav>
                                          </p:tavLst>
                                        </p:anim>
                                        <p:anim calcmode="lin" valueType="num">
                                          <p:cBhvr additive="base">
                                            <p:cTn id="133" dur="100" fill="hold"/>
                                            <p:tgtEl>
                                              <p:spTgt spid="302"/>
                                            </p:tgtEl>
                                            <p:attrNameLst>
                                              <p:attrName>ppt_y</p:attrName>
                                            </p:attrNameLst>
                                          </p:cBhvr>
                                          <p:tavLst>
                                            <p:tav tm="0">
                                              <p:val>
                                                <p:strVal val="0-#ppt_h/2"/>
                                              </p:val>
                                            </p:tav>
                                            <p:tav tm="100000">
                                              <p:val>
                                                <p:strVal val="#ppt_y"/>
                                              </p:val>
                                            </p:tav>
                                          </p:tavLst>
                                        </p:anim>
                                      </p:childTnLst>
                                    </p:cTn>
                                  </p:par>
                                </p:childTnLst>
                              </p:cTn>
                            </p:par>
                            <p:par>
                              <p:cTn id="134" fill="hold">
                                <p:stCondLst>
                                  <p:cond delay="3000"/>
                                </p:stCondLst>
                                <p:childTnLst>
                                  <p:par>
                                    <p:cTn id="135" presetID="2" presetClass="entr" presetSubtype="1" fill="hold" nodeType="afterEffect">
                                      <p:stCondLst>
                                        <p:cond delay="0"/>
                                      </p:stCondLst>
                                      <p:childTnLst>
                                        <p:set>
                                          <p:cBhvr>
                                            <p:cTn id="136" dur="1" fill="hold">
                                              <p:stCondLst>
                                                <p:cond delay="0"/>
                                              </p:stCondLst>
                                            </p:cTn>
                                            <p:tgtEl>
                                              <p:spTgt spid="311"/>
                                            </p:tgtEl>
                                            <p:attrNameLst>
                                              <p:attrName>style.visibility</p:attrName>
                                            </p:attrNameLst>
                                          </p:cBhvr>
                                          <p:to>
                                            <p:strVal val="visible"/>
                                          </p:to>
                                        </p:set>
                                        <p:anim calcmode="lin" valueType="num">
                                          <p:cBhvr additive="base">
                                            <p:cTn id="137" dur="100" fill="hold"/>
                                            <p:tgtEl>
                                              <p:spTgt spid="311"/>
                                            </p:tgtEl>
                                            <p:attrNameLst>
                                              <p:attrName>ppt_x</p:attrName>
                                            </p:attrNameLst>
                                          </p:cBhvr>
                                          <p:tavLst>
                                            <p:tav tm="0">
                                              <p:val>
                                                <p:strVal val="#ppt_x"/>
                                              </p:val>
                                            </p:tav>
                                            <p:tav tm="100000">
                                              <p:val>
                                                <p:strVal val="#ppt_x"/>
                                              </p:val>
                                            </p:tav>
                                          </p:tavLst>
                                        </p:anim>
                                        <p:anim calcmode="lin" valueType="num">
                                          <p:cBhvr additive="base">
                                            <p:cTn id="138" dur="100" fill="hold"/>
                                            <p:tgtEl>
                                              <p:spTgt spid="311"/>
                                            </p:tgtEl>
                                            <p:attrNameLst>
                                              <p:attrName>ppt_y</p:attrName>
                                            </p:attrNameLst>
                                          </p:cBhvr>
                                          <p:tavLst>
                                            <p:tav tm="0">
                                              <p:val>
                                                <p:strVal val="0-#ppt_h/2"/>
                                              </p:val>
                                            </p:tav>
                                            <p:tav tm="100000">
                                              <p:val>
                                                <p:strVal val="#ppt_y"/>
                                              </p:val>
                                            </p:tav>
                                          </p:tavLst>
                                        </p:anim>
                                      </p:childTnLst>
                                    </p:cTn>
                                  </p:par>
                                </p:childTnLst>
                              </p:cTn>
                            </p:par>
                            <p:par>
                              <p:cTn id="139" fill="hold">
                                <p:stCondLst>
                                  <p:cond delay="3100"/>
                                </p:stCondLst>
                                <p:childTnLst>
                                  <p:par>
                                    <p:cTn id="140" presetID="2" presetClass="entr" presetSubtype="1" fill="hold" nodeType="afterEffect">
                                      <p:stCondLst>
                                        <p:cond delay="0"/>
                                      </p:stCondLst>
                                      <p:childTnLst>
                                        <p:set>
                                          <p:cBhvr>
                                            <p:cTn id="141" dur="1" fill="hold">
                                              <p:stCondLst>
                                                <p:cond delay="0"/>
                                              </p:stCondLst>
                                            </p:cTn>
                                            <p:tgtEl>
                                              <p:spTgt spid="320"/>
                                            </p:tgtEl>
                                            <p:attrNameLst>
                                              <p:attrName>style.visibility</p:attrName>
                                            </p:attrNameLst>
                                          </p:cBhvr>
                                          <p:to>
                                            <p:strVal val="visible"/>
                                          </p:to>
                                        </p:set>
                                        <p:anim calcmode="lin" valueType="num">
                                          <p:cBhvr additive="base">
                                            <p:cTn id="142" dur="100" fill="hold"/>
                                            <p:tgtEl>
                                              <p:spTgt spid="320"/>
                                            </p:tgtEl>
                                            <p:attrNameLst>
                                              <p:attrName>ppt_x</p:attrName>
                                            </p:attrNameLst>
                                          </p:cBhvr>
                                          <p:tavLst>
                                            <p:tav tm="0">
                                              <p:val>
                                                <p:strVal val="#ppt_x"/>
                                              </p:val>
                                            </p:tav>
                                            <p:tav tm="100000">
                                              <p:val>
                                                <p:strVal val="#ppt_x"/>
                                              </p:val>
                                            </p:tav>
                                          </p:tavLst>
                                        </p:anim>
                                        <p:anim calcmode="lin" valueType="num">
                                          <p:cBhvr additive="base">
                                            <p:cTn id="143" dur="100" fill="hold"/>
                                            <p:tgtEl>
                                              <p:spTgt spid="320"/>
                                            </p:tgtEl>
                                            <p:attrNameLst>
                                              <p:attrName>ppt_y</p:attrName>
                                            </p:attrNameLst>
                                          </p:cBhvr>
                                          <p:tavLst>
                                            <p:tav tm="0">
                                              <p:val>
                                                <p:strVal val="0-#ppt_h/2"/>
                                              </p:val>
                                            </p:tav>
                                            <p:tav tm="100000">
                                              <p:val>
                                                <p:strVal val="#ppt_y"/>
                                              </p:val>
                                            </p:tav>
                                          </p:tavLst>
                                        </p:anim>
                                      </p:childTnLst>
                                    </p:cTn>
                                  </p:par>
                                </p:childTnLst>
                              </p:cTn>
                            </p:par>
                            <p:par>
                              <p:cTn id="144" fill="hold">
                                <p:stCondLst>
                                  <p:cond delay="3200"/>
                                </p:stCondLst>
                                <p:childTnLst>
                                  <p:par>
                                    <p:cTn id="145" presetID="2" presetClass="entr" presetSubtype="1" fill="hold" nodeType="afterEffect">
                                      <p:stCondLst>
                                        <p:cond delay="0"/>
                                      </p:stCondLst>
                                      <p:childTnLst>
                                        <p:set>
                                          <p:cBhvr>
                                            <p:cTn id="146" dur="1" fill="hold">
                                              <p:stCondLst>
                                                <p:cond delay="0"/>
                                              </p:stCondLst>
                                            </p:cTn>
                                            <p:tgtEl>
                                              <p:spTgt spid="329"/>
                                            </p:tgtEl>
                                            <p:attrNameLst>
                                              <p:attrName>style.visibility</p:attrName>
                                            </p:attrNameLst>
                                          </p:cBhvr>
                                          <p:to>
                                            <p:strVal val="visible"/>
                                          </p:to>
                                        </p:set>
                                        <p:anim calcmode="lin" valueType="num">
                                          <p:cBhvr additive="base">
                                            <p:cTn id="147" dur="100" fill="hold"/>
                                            <p:tgtEl>
                                              <p:spTgt spid="329"/>
                                            </p:tgtEl>
                                            <p:attrNameLst>
                                              <p:attrName>ppt_x</p:attrName>
                                            </p:attrNameLst>
                                          </p:cBhvr>
                                          <p:tavLst>
                                            <p:tav tm="0">
                                              <p:val>
                                                <p:strVal val="#ppt_x"/>
                                              </p:val>
                                            </p:tav>
                                            <p:tav tm="100000">
                                              <p:val>
                                                <p:strVal val="#ppt_x"/>
                                              </p:val>
                                            </p:tav>
                                          </p:tavLst>
                                        </p:anim>
                                        <p:anim calcmode="lin" valueType="num">
                                          <p:cBhvr additive="base">
                                            <p:cTn id="148" dur="100" fill="hold"/>
                                            <p:tgtEl>
                                              <p:spTgt spid="329"/>
                                            </p:tgtEl>
                                            <p:attrNameLst>
                                              <p:attrName>ppt_y</p:attrName>
                                            </p:attrNameLst>
                                          </p:cBhvr>
                                          <p:tavLst>
                                            <p:tav tm="0">
                                              <p:val>
                                                <p:strVal val="0-#ppt_h/2"/>
                                              </p:val>
                                            </p:tav>
                                            <p:tav tm="100000">
                                              <p:val>
                                                <p:strVal val="#ppt_y"/>
                                              </p:val>
                                            </p:tav>
                                          </p:tavLst>
                                        </p:anim>
                                      </p:childTnLst>
                                    </p:cTn>
                                  </p:par>
                                </p:childTnLst>
                              </p:cTn>
                            </p:par>
                            <p:par>
                              <p:cTn id="149" fill="hold">
                                <p:stCondLst>
                                  <p:cond delay="3300"/>
                                </p:stCondLst>
                                <p:childTnLst>
                                  <p:par>
                                    <p:cTn id="150" presetID="2" presetClass="entr" presetSubtype="1" fill="hold" nodeType="afterEffect">
                                      <p:stCondLst>
                                        <p:cond delay="0"/>
                                      </p:stCondLst>
                                      <p:childTnLst>
                                        <p:set>
                                          <p:cBhvr>
                                            <p:cTn id="151" dur="1" fill="hold">
                                              <p:stCondLst>
                                                <p:cond delay="0"/>
                                              </p:stCondLst>
                                            </p:cTn>
                                            <p:tgtEl>
                                              <p:spTgt spid="338"/>
                                            </p:tgtEl>
                                            <p:attrNameLst>
                                              <p:attrName>style.visibility</p:attrName>
                                            </p:attrNameLst>
                                          </p:cBhvr>
                                          <p:to>
                                            <p:strVal val="visible"/>
                                          </p:to>
                                        </p:set>
                                        <p:anim calcmode="lin" valueType="num">
                                          <p:cBhvr additive="base">
                                            <p:cTn id="152" dur="100" fill="hold"/>
                                            <p:tgtEl>
                                              <p:spTgt spid="338"/>
                                            </p:tgtEl>
                                            <p:attrNameLst>
                                              <p:attrName>ppt_x</p:attrName>
                                            </p:attrNameLst>
                                          </p:cBhvr>
                                          <p:tavLst>
                                            <p:tav tm="0">
                                              <p:val>
                                                <p:strVal val="#ppt_x"/>
                                              </p:val>
                                            </p:tav>
                                            <p:tav tm="100000">
                                              <p:val>
                                                <p:strVal val="#ppt_x"/>
                                              </p:val>
                                            </p:tav>
                                          </p:tavLst>
                                        </p:anim>
                                        <p:anim calcmode="lin" valueType="num">
                                          <p:cBhvr additive="base">
                                            <p:cTn id="153" dur="100" fill="hold"/>
                                            <p:tgtEl>
                                              <p:spTgt spid="338"/>
                                            </p:tgtEl>
                                            <p:attrNameLst>
                                              <p:attrName>ppt_y</p:attrName>
                                            </p:attrNameLst>
                                          </p:cBhvr>
                                          <p:tavLst>
                                            <p:tav tm="0">
                                              <p:val>
                                                <p:strVal val="0-#ppt_h/2"/>
                                              </p:val>
                                            </p:tav>
                                            <p:tav tm="100000">
                                              <p:val>
                                                <p:strVal val="#ppt_y"/>
                                              </p:val>
                                            </p:tav>
                                          </p:tavLst>
                                        </p:anim>
                                      </p:childTnLst>
                                    </p:cTn>
                                  </p:par>
                                </p:childTnLst>
                              </p:cTn>
                            </p:par>
                            <p:par>
                              <p:cTn id="154" fill="hold">
                                <p:stCondLst>
                                  <p:cond delay="3400"/>
                                </p:stCondLst>
                                <p:childTnLst>
                                  <p:par>
                                    <p:cTn id="155" presetID="2" presetClass="entr" presetSubtype="1" fill="hold" nodeType="afterEffect">
                                      <p:stCondLst>
                                        <p:cond delay="0"/>
                                      </p:stCondLst>
                                      <p:childTnLst>
                                        <p:set>
                                          <p:cBhvr>
                                            <p:cTn id="156" dur="1" fill="hold">
                                              <p:stCondLst>
                                                <p:cond delay="0"/>
                                              </p:stCondLst>
                                            </p:cTn>
                                            <p:tgtEl>
                                              <p:spTgt spid="347"/>
                                            </p:tgtEl>
                                            <p:attrNameLst>
                                              <p:attrName>style.visibility</p:attrName>
                                            </p:attrNameLst>
                                          </p:cBhvr>
                                          <p:to>
                                            <p:strVal val="visible"/>
                                          </p:to>
                                        </p:set>
                                        <p:anim calcmode="lin" valueType="num">
                                          <p:cBhvr additive="base">
                                            <p:cTn id="157" dur="100" fill="hold"/>
                                            <p:tgtEl>
                                              <p:spTgt spid="347"/>
                                            </p:tgtEl>
                                            <p:attrNameLst>
                                              <p:attrName>ppt_x</p:attrName>
                                            </p:attrNameLst>
                                          </p:cBhvr>
                                          <p:tavLst>
                                            <p:tav tm="0">
                                              <p:val>
                                                <p:strVal val="#ppt_x"/>
                                              </p:val>
                                            </p:tav>
                                            <p:tav tm="100000">
                                              <p:val>
                                                <p:strVal val="#ppt_x"/>
                                              </p:val>
                                            </p:tav>
                                          </p:tavLst>
                                        </p:anim>
                                        <p:anim calcmode="lin" valueType="num">
                                          <p:cBhvr additive="base">
                                            <p:cTn id="158" dur="100" fill="hold"/>
                                            <p:tgtEl>
                                              <p:spTgt spid="347"/>
                                            </p:tgtEl>
                                            <p:attrNameLst>
                                              <p:attrName>ppt_y</p:attrName>
                                            </p:attrNameLst>
                                          </p:cBhvr>
                                          <p:tavLst>
                                            <p:tav tm="0">
                                              <p:val>
                                                <p:strVal val="0-#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1" fill="hold" grpId="0" nodeType="clickEffect">
                                      <p:stCondLst>
                                        <p:cond delay="0"/>
                                      </p:stCondLst>
                                      <p:childTnLst>
                                        <p:set>
                                          <p:cBhvr>
                                            <p:cTn id="162" dur="1" fill="hold">
                                              <p:stCondLst>
                                                <p:cond delay="0"/>
                                              </p:stCondLst>
                                            </p:cTn>
                                            <p:tgtEl>
                                              <p:spTgt spid="366"/>
                                            </p:tgtEl>
                                            <p:attrNameLst>
                                              <p:attrName>style.visibility</p:attrName>
                                            </p:attrNameLst>
                                          </p:cBhvr>
                                          <p:to>
                                            <p:strVal val="visible"/>
                                          </p:to>
                                        </p:set>
                                        <p:anim calcmode="lin" valueType="num">
                                          <p:cBhvr additive="base">
                                            <p:cTn id="163" dur="500" fill="hold"/>
                                            <p:tgtEl>
                                              <p:spTgt spid="366"/>
                                            </p:tgtEl>
                                            <p:attrNameLst>
                                              <p:attrName>ppt_x</p:attrName>
                                            </p:attrNameLst>
                                          </p:cBhvr>
                                          <p:tavLst>
                                            <p:tav tm="0">
                                              <p:val>
                                                <p:strVal val="#ppt_x"/>
                                              </p:val>
                                            </p:tav>
                                            <p:tav tm="100000">
                                              <p:val>
                                                <p:strVal val="#ppt_x"/>
                                              </p:val>
                                            </p:tav>
                                          </p:tavLst>
                                        </p:anim>
                                        <p:anim calcmode="lin" valueType="num">
                                          <p:cBhvr additive="base">
                                            <p:cTn id="164" dur="500" fill="hold"/>
                                            <p:tgtEl>
                                              <p:spTgt spid="366"/>
                                            </p:tgtEl>
                                            <p:attrNameLst>
                                              <p:attrName>ppt_y</p:attrName>
                                            </p:attrNameLst>
                                          </p:cBhvr>
                                          <p:tavLst>
                                            <p:tav tm="0">
                                              <p:val>
                                                <p:strVal val="0-#ppt_h/2"/>
                                              </p:val>
                                            </p:tav>
                                            <p:tav tm="100000">
                                              <p:val>
                                                <p:strVal val="#ppt_y"/>
                                              </p:val>
                                            </p:tav>
                                          </p:tavLst>
                                        </p:anim>
                                      </p:childTnLst>
                                    </p:cTn>
                                  </p:par>
                                </p:childTnLst>
                              </p:cTn>
                            </p:par>
                            <p:par>
                              <p:cTn id="165" fill="hold">
                                <p:stCondLst>
                                  <p:cond delay="500"/>
                                </p:stCondLst>
                                <p:childTnLst>
                                  <p:par>
                                    <p:cTn id="166" presetID="2" presetClass="entr" presetSubtype="1" fill="hold" nodeType="afterEffect">
                                      <p:stCondLst>
                                        <p:cond delay="0"/>
                                      </p:stCondLst>
                                      <p:childTnLst>
                                        <p:set>
                                          <p:cBhvr>
                                            <p:cTn id="167" dur="1" fill="hold">
                                              <p:stCondLst>
                                                <p:cond delay="0"/>
                                              </p:stCondLst>
                                            </p:cTn>
                                            <p:tgtEl>
                                              <p:spTgt spid="7"/>
                                            </p:tgtEl>
                                            <p:attrNameLst>
                                              <p:attrName>style.visibility</p:attrName>
                                            </p:attrNameLst>
                                          </p:cBhvr>
                                          <p:to>
                                            <p:strVal val="visible"/>
                                          </p:to>
                                        </p:set>
                                        <p:anim calcmode="lin" valueType="num">
                                          <p:cBhvr additive="base">
                                            <p:cTn id="168" dur="500" fill="hold"/>
                                            <p:tgtEl>
                                              <p:spTgt spid="7"/>
                                            </p:tgtEl>
                                            <p:attrNameLst>
                                              <p:attrName>ppt_x</p:attrName>
                                            </p:attrNameLst>
                                          </p:cBhvr>
                                          <p:tavLst>
                                            <p:tav tm="0">
                                              <p:val>
                                                <p:strVal val="#ppt_x"/>
                                              </p:val>
                                            </p:tav>
                                            <p:tav tm="100000">
                                              <p:val>
                                                <p:strVal val="#ppt_x"/>
                                              </p:val>
                                            </p:tav>
                                          </p:tavLst>
                                        </p:anim>
                                        <p:anim calcmode="lin" valueType="num">
                                          <p:cBhvr additive="base">
                                            <p:cTn id="169" dur="500" fill="hold"/>
                                            <p:tgtEl>
                                              <p:spTgt spid="7"/>
                                            </p:tgtEl>
                                            <p:attrNameLst>
                                              <p:attrName>ppt_y</p:attrName>
                                            </p:attrNameLst>
                                          </p:cBhvr>
                                          <p:tavLst>
                                            <p:tav tm="0">
                                              <p:val>
                                                <p:strVal val="0-#ppt_h/2"/>
                                              </p:val>
                                            </p:tav>
                                            <p:tav tm="100000">
                                              <p:val>
                                                <p:strVal val="#ppt_y"/>
                                              </p:val>
                                            </p:tav>
                                          </p:tavLst>
                                        </p:anim>
                                      </p:childTnLst>
                                    </p:cTn>
                                  </p:par>
                                </p:childTnLst>
                              </p:cTn>
                            </p:par>
                            <p:par>
                              <p:cTn id="170" fill="hold">
                                <p:stCondLst>
                                  <p:cond delay="1000"/>
                                </p:stCondLst>
                                <p:childTnLst>
                                  <p:par>
                                    <p:cTn id="171" presetID="2" presetClass="entr" presetSubtype="1" fill="hold" nodeType="afterEffect">
                                      <p:stCondLst>
                                        <p:cond delay="0"/>
                                      </p:stCondLst>
                                      <p:childTnLst>
                                        <p:set>
                                          <p:cBhvr>
                                            <p:cTn id="172" dur="1" fill="hold">
                                              <p:stCondLst>
                                                <p:cond delay="0"/>
                                              </p:stCondLst>
                                            </p:cTn>
                                            <p:tgtEl>
                                              <p:spTgt spid="8"/>
                                            </p:tgtEl>
                                            <p:attrNameLst>
                                              <p:attrName>style.visibility</p:attrName>
                                            </p:attrNameLst>
                                          </p:cBhvr>
                                          <p:to>
                                            <p:strVal val="visible"/>
                                          </p:to>
                                        </p:set>
                                        <p:anim calcmode="lin" valueType="num">
                                          <p:cBhvr additive="base">
                                            <p:cTn id="173" dur="500" fill="hold"/>
                                            <p:tgtEl>
                                              <p:spTgt spid="8"/>
                                            </p:tgtEl>
                                            <p:attrNameLst>
                                              <p:attrName>ppt_x</p:attrName>
                                            </p:attrNameLst>
                                          </p:cBhvr>
                                          <p:tavLst>
                                            <p:tav tm="0">
                                              <p:val>
                                                <p:strVal val="#ppt_x"/>
                                              </p:val>
                                            </p:tav>
                                            <p:tav tm="100000">
                                              <p:val>
                                                <p:strVal val="#ppt_x"/>
                                              </p:val>
                                            </p:tav>
                                          </p:tavLst>
                                        </p:anim>
                                        <p:anim calcmode="lin" valueType="num">
                                          <p:cBhvr additive="base">
                                            <p:cTn id="17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1" fill="hold" grpId="0" nodeType="clickEffect">
                                      <p:stCondLst>
                                        <p:cond delay="0"/>
                                      </p:stCondLst>
                                      <p:childTnLst>
                                        <p:set>
                                          <p:cBhvr>
                                            <p:cTn id="178" dur="1" fill="hold">
                                              <p:stCondLst>
                                                <p:cond delay="0"/>
                                              </p:stCondLst>
                                            </p:cTn>
                                            <p:tgtEl>
                                              <p:spTgt spid="367"/>
                                            </p:tgtEl>
                                            <p:attrNameLst>
                                              <p:attrName>style.visibility</p:attrName>
                                            </p:attrNameLst>
                                          </p:cBhvr>
                                          <p:to>
                                            <p:strVal val="visible"/>
                                          </p:to>
                                        </p:set>
                                        <p:anim calcmode="lin" valueType="num">
                                          <p:cBhvr additive="base">
                                            <p:cTn id="179" dur="500" fill="hold"/>
                                            <p:tgtEl>
                                              <p:spTgt spid="367"/>
                                            </p:tgtEl>
                                            <p:attrNameLst>
                                              <p:attrName>ppt_x</p:attrName>
                                            </p:attrNameLst>
                                          </p:cBhvr>
                                          <p:tavLst>
                                            <p:tav tm="0">
                                              <p:val>
                                                <p:strVal val="#ppt_x"/>
                                              </p:val>
                                            </p:tav>
                                            <p:tav tm="100000">
                                              <p:val>
                                                <p:strVal val="#ppt_x"/>
                                              </p:val>
                                            </p:tav>
                                          </p:tavLst>
                                        </p:anim>
                                        <p:anim calcmode="lin" valueType="num">
                                          <p:cBhvr additive="base">
                                            <p:cTn id="180" dur="500" fill="hold"/>
                                            <p:tgtEl>
                                              <p:spTgt spid="367"/>
                                            </p:tgtEl>
                                            <p:attrNameLst>
                                              <p:attrName>ppt_y</p:attrName>
                                            </p:attrNameLst>
                                          </p:cBhvr>
                                          <p:tavLst>
                                            <p:tav tm="0">
                                              <p:val>
                                                <p:strVal val="0-#ppt_h/2"/>
                                              </p:val>
                                            </p:tav>
                                            <p:tav tm="100000">
                                              <p:val>
                                                <p:strVal val="#ppt_y"/>
                                              </p:val>
                                            </p:tav>
                                          </p:tavLst>
                                        </p:anim>
                                      </p:childTnLst>
                                    </p:cTn>
                                  </p:par>
                                </p:childTnLst>
                              </p:cTn>
                            </p:par>
                            <p:par>
                              <p:cTn id="181" fill="hold">
                                <p:stCondLst>
                                  <p:cond delay="500"/>
                                </p:stCondLst>
                                <p:childTnLst>
                                  <p:par>
                                    <p:cTn id="182" presetID="8" presetClass="emph" presetSubtype="0" fill="hold" nodeType="afterEffect">
                                      <p:stCondLst>
                                        <p:cond delay="0"/>
                                      </p:stCondLst>
                                      <p:childTnLst>
                                        <p:animRot by="21600000">
                                          <p:cBhvr>
                                            <p:cTn id="183" dur="1000" fill="hold"/>
                                            <p:tgtEl>
                                              <p:spTgt spid="7"/>
                                            </p:tgtEl>
                                            <p:attrNameLst>
                                              <p:attrName>r</p:attrName>
                                            </p:attrNameLst>
                                          </p:cBhvr>
                                        </p:animRot>
                                      </p:childTnLst>
                                    </p:cTn>
                                  </p:par>
                                </p:childTnLst>
                              </p:cTn>
                            </p:par>
                          </p:childTnLst>
                        </p:cTn>
                      </p:par>
                      <p:par>
                        <p:cTn id="184" fill="hold">
                          <p:stCondLst>
                            <p:cond delay="indefinite"/>
                          </p:stCondLst>
                          <p:childTnLst>
                            <p:par>
                              <p:cTn id="185" fill="hold">
                                <p:stCondLst>
                                  <p:cond delay="0"/>
                                </p:stCondLst>
                                <p:childTnLst>
                                  <p:par>
                                    <p:cTn id="186" presetID="2" presetClass="entr" presetSubtype="1" fill="hold" nodeType="clickEffect">
                                      <p:stCondLst>
                                        <p:cond delay="0"/>
                                      </p:stCondLst>
                                      <p:childTnLst>
                                        <p:set>
                                          <p:cBhvr>
                                            <p:cTn id="187" dur="1" fill="hold">
                                              <p:stCondLst>
                                                <p:cond delay="0"/>
                                              </p:stCondLst>
                                            </p:cTn>
                                            <p:tgtEl>
                                              <p:spTgt spid="358"/>
                                            </p:tgtEl>
                                            <p:attrNameLst>
                                              <p:attrName>style.visibility</p:attrName>
                                            </p:attrNameLst>
                                          </p:cBhvr>
                                          <p:to>
                                            <p:strVal val="visible"/>
                                          </p:to>
                                        </p:set>
                                        <p:anim calcmode="lin" valueType="num">
                                          <p:cBhvr additive="base">
                                            <p:cTn id="188" dur="500" fill="hold"/>
                                            <p:tgtEl>
                                              <p:spTgt spid="358"/>
                                            </p:tgtEl>
                                            <p:attrNameLst>
                                              <p:attrName>ppt_x</p:attrName>
                                            </p:attrNameLst>
                                          </p:cBhvr>
                                          <p:tavLst>
                                            <p:tav tm="0">
                                              <p:val>
                                                <p:strVal val="#ppt_x"/>
                                              </p:val>
                                            </p:tav>
                                            <p:tav tm="100000">
                                              <p:val>
                                                <p:strVal val="#ppt_x"/>
                                              </p:val>
                                            </p:tav>
                                          </p:tavLst>
                                        </p:anim>
                                        <p:anim calcmode="lin" valueType="num">
                                          <p:cBhvr additive="base">
                                            <p:cTn id="189" dur="500" fill="hold"/>
                                            <p:tgtEl>
                                              <p:spTgt spid="358"/>
                                            </p:tgtEl>
                                            <p:attrNameLst>
                                              <p:attrName>ppt_y</p:attrName>
                                            </p:attrNameLst>
                                          </p:cBhvr>
                                          <p:tavLst>
                                            <p:tav tm="0">
                                              <p:val>
                                                <p:strVal val="0-#ppt_h/2"/>
                                              </p:val>
                                            </p:tav>
                                            <p:tav tm="100000">
                                              <p:val>
                                                <p:strVal val="#ppt_y"/>
                                              </p:val>
                                            </p:tav>
                                          </p:tavLst>
                                        </p:anim>
                                      </p:childTnLst>
                                    </p:cTn>
                                  </p:par>
                                  <p:par>
                                    <p:cTn id="190" presetID="2" presetClass="entr" presetSubtype="1" fill="hold" grpId="0" nodeType="withEffect">
                                      <p:stCondLst>
                                        <p:cond delay="0"/>
                                      </p:stCondLst>
                                      <p:childTnLst>
                                        <p:set>
                                          <p:cBhvr>
                                            <p:cTn id="191" dur="1" fill="hold">
                                              <p:stCondLst>
                                                <p:cond delay="0"/>
                                              </p:stCondLst>
                                            </p:cTn>
                                            <p:tgtEl>
                                              <p:spTgt spid="368"/>
                                            </p:tgtEl>
                                            <p:attrNameLst>
                                              <p:attrName>style.visibility</p:attrName>
                                            </p:attrNameLst>
                                          </p:cBhvr>
                                          <p:to>
                                            <p:strVal val="visible"/>
                                          </p:to>
                                        </p:set>
                                        <p:anim calcmode="lin" valueType="num">
                                          <p:cBhvr additive="base">
                                            <p:cTn id="192" dur="500" fill="hold"/>
                                            <p:tgtEl>
                                              <p:spTgt spid="368"/>
                                            </p:tgtEl>
                                            <p:attrNameLst>
                                              <p:attrName>ppt_x</p:attrName>
                                            </p:attrNameLst>
                                          </p:cBhvr>
                                          <p:tavLst>
                                            <p:tav tm="0">
                                              <p:val>
                                                <p:strVal val="#ppt_x"/>
                                              </p:val>
                                            </p:tav>
                                            <p:tav tm="100000">
                                              <p:val>
                                                <p:strVal val="#ppt_x"/>
                                              </p:val>
                                            </p:tav>
                                          </p:tavLst>
                                        </p:anim>
                                        <p:anim calcmode="lin" valueType="num">
                                          <p:cBhvr additive="base">
                                            <p:cTn id="193" dur="500" fill="hold"/>
                                            <p:tgtEl>
                                              <p:spTgt spid="36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 grpId="0"/>
          <p:bldP spid="366" grpId="0"/>
          <p:bldP spid="367" grpId="0"/>
          <p:bldP spid="36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Afbeelding 33">
            <a:extLst>
              <a:ext uri="{FF2B5EF4-FFF2-40B4-BE49-F238E27FC236}">
                <a16:creationId xmlns:a16="http://schemas.microsoft.com/office/drawing/2014/main" id="{6AB7E24C-679C-4942-AD03-1559FC6CC94F}"/>
              </a:ext>
            </a:extLst>
          </p:cNvPr>
          <p:cNvPicPr>
            <a:picLocks noChangeAspect="1"/>
          </p:cNvPicPr>
          <p:nvPr/>
        </p:nvPicPr>
        <p:blipFill rotWithShape="1">
          <a:blip r:embed="rId3"/>
          <a:srcRect l="519" b="60294"/>
          <a:stretch/>
        </p:blipFill>
        <p:spPr>
          <a:xfrm>
            <a:off x="-1" y="1"/>
            <a:ext cx="12255889" cy="6858000"/>
          </a:xfrm>
          <a:prstGeom prst="rect">
            <a:avLst/>
          </a:prstGeom>
        </p:spPr>
      </p:pic>
      <p:pic>
        <p:nvPicPr>
          <p:cNvPr id="3" name="Afbeelding 2">
            <a:extLst>
              <a:ext uri="{FF2B5EF4-FFF2-40B4-BE49-F238E27FC236}">
                <a16:creationId xmlns:a16="http://schemas.microsoft.com/office/drawing/2014/main" id="{797AA825-DB3C-A143-9822-2BE4FD5881B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6244"/>
          <a:stretch/>
        </p:blipFill>
        <p:spPr>
          <a:xfrm>
            <a:off x="5951387" y="816058"/>
            <a:ext cx="5487841" cy="4163393"/>
          </a:xfrm>
          <a:prstGeom prst="rect">
            <a:avLst/>
          </a:prstGeom>
        </p:spPr>
      </p:pic>
      <p:pic>
        <p:nvPicPr>
          <p:cNvPr id="7" name="Afbeelding 6">
            <a:extLst>
              <a:ext uri="{FF2B5EF4-FFF2-40B4-BE49-F238E27FC236}">
                <a16:creationId xmlns:a16="http://schemas.microsoft.com/office/drawing/2014/main" id="{4617C6FA-A873-733F-24D6-90B6DD442E6A}"/>
              </a:ext>
            </a:extLst>
          </p:cNvPr>
          <p:cNvPicPr>
            <a:picLocks noChangeAspect="1"/>
          </p:cNvPicPr>
          <p:nvPr/>
        </p:nvPicPr>
        <p:blipFill>
          <a:blip r:embed="rId5">
            <a:duotone>
              <a:prstClr val="black"/>
              <a:schemeClr val="accent3">
                <a:tint val="45000"/>
                <a:satMod val="400000"/>
              </a:schemeClr>
            </a:duotone>
          </a:blip>
          <a:stretch>
            <a:fillRect/>
          </a:stretch>
        </p:blipFill>
        <p:spPr>
          <a:xfrm>
            <a:off x="6901121" y="3741142"/>
            <a:ext cx="1054086" cy="1054086"/>
          </a:xfrm>
          <a:prstGeom prst="rect">
            <a:avLst/>
          </a:prstGeom>
          <a:noFill/>
          <a:ln>
            <a:noFill/>
          </a:ln>
        </p:spPr>
      </p:pic>
      <p:pic>
        <p:nvPicPr>
          <p:cNvPr id="8" name="Afbeelding 7">
            <a:extLst>
              <a:ext uri="{FF2B5EF4-FFF2-40B4-BE49-F238E27FC236}">
                <a16:creationId xmlns:a16="http://schemas.microsoft.com/office/drawing/2014/main" id="{5664A1FA-EAAD-5CBF-9FCB-3AD40F118EC7}"/>
              </a:ext>
            </a:extLst>
          </p:cNvPr>
          <p:cNvPicPr>
            <a:picLocks noChangeAspect="1"/>
          </p:cNvPicPr>
          <p:nvPr/>
        </p:nvPicPr>
        <p:blipFill>
          <a:blip r:embed="rId5">
            <a:duotone>
              <a:prstClr val="black"/>
              <a:schemeClr val="accent3">
                <a:tint val="45000"/>
                <a:satMod val="400000"/>
              </a:schemeClr>
            </a:duotone>
          </a:blip>
          <a:stretch>
            <a:fillRect/>
          </a:stretch>
        </p:blipFill>
        <p:spPr>
          <a:xfrm rot="10800000">
            <a:off x="10112783" y="3790683"/>
            <a:ext cx="1054086" cy="1054086"/>
          </a:xfrm>
          <a:prstGeom prst="rect">
            <a:avLst/>
          </a:prstGeom>
          <a:noFill/>
          <a:ln>
            <a:noFill/>
          </a:ln>
        </p:spPr>
      </p:pic>
      <p:grpSp>
        <p:nvGrpSpPr>
          <p:cNvPr id="9" name="Group 18">
            <a:extLst>
              <a:ext uri="{FF2B5EF4-FFF2-40B4-BE49-F238E27FC236}">
                <a16:creationId xmlns:a16="http://schemas.microsoft.com/office/drawing/2014/main" id="{55B98032-09A0-5016-A61C-DC744327F9B3}"/>
              </a:ext>
            </a:extLst>
          </p:cNvPr>
          <p:cNvGrpSpPr/>
          <p:nvPr/>
        </p:nvGrpSpPr>
        <p:grpSpPr>
          <a:xfrm>
            <a:off x="7240781" y="1282185"/>
            <a:ext cx="284763" cy="283445"/>
            <a:chOff x="6774012" y="1839558"/>
            <a:chExt cx="284763" cy="283445"/>
          </a:xfrm>
          <a:solidFill>
            <a:srgbClr val="006DA4"/>
          </a:solidFill>
        </p:grpSpPr>
        <p:sp>
          <p:nvSpPr>
            <p:cNvPr id="10" name="Oval 15">
              <a:extLst>
                <a:ext uri="{FF2B5EF4-FFF2-40B4-BE49-F238E27FC236}">
                  <a16:creationId xmlns:a16="http://schemas.microsoft.com/office/drawing/2014/main" id="{AD12A38A-EEF0-96F4-11AF-9F868540404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Rounded Rectangle 11">
              <a:extLst>
                <a:ext uri="{FF2B5EF4-FFF2-40B4-BE49-F238E27FC236}">
                  <a16:creationId xmlns:a16="http://schemas.microsoft.com/office/drawing/2014/main" id="{0E4AF6A9-34E2-10AB-B0AE-080D394EBA4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Rounded Rectangle 12">
              <a:extLst>
                <a:ext uri="{FF2B5EF4-FFF2-40B4-BE49-F238E27FC236}">
                  <a16:creationId xmlns:a16="http://schemas.microsoft.com/office/drawing/2014/main" id="{A8904E64-05C1-5478-9E1E-8F81428FF114}"/>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Rounded Rectangle 16">
              <a:extLst>
                <a:ext uri="{FF2B5EF4-FFF2-40B4-BE49-F238E27FC236}">
                  <a16:creationId xmlns:a16="http://schemas.microsoft.com/office/drawing/2014/main" id="{A4AEA9A1-200B-BE6E-6CC1-CDA434F02C8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Rounded Rectangle 17">
              <a:extLst>
                <a:ext uri="{FF2B5EF4-FFF2-40B4-BE49-F238E27FC236}">
                  <a16:creationId xmlns:a16="http://schemas.microsoft.com/office/drawing/2014/main" id="{2B3E127F-5C6E-68CE-BDCA-4344806A8CC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Rounded Rectangle 7">
              <a:extLst>
                <a:ext uri="{FF2B5EF4-FFF2-40B4-BE49-F238E27FC236}">
                  <a16:creationId xmlns:a16="http://schemas.microsoft.com/office/drawing/2014/main" id="{758FC2DD-478C-FECF-4FE8-5F1D93B1A95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Rounded Rectangle 8">
              <a:extLst>
                <a:ext uri="{FF2B5EF4-FFF2-40B4-BE49-F238E27FC236}">
                  <a16:creationId xmlns:a16="http://schemas.microsoft.com/office/drawing/2014/main" id="{D5ABAA4B-01B6-11AF-7A64-62890747926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Oval 4">
              <a:extLst>
                <a:ext uri="{FF2B5EF4-FFF2-40B4-BE49-F238E27FC236}">
                  <a16:creationId xmlns:a16="http://schemas.microsoft.com/office/drawing/2014/main" id="{678F66C3-5669-92DF-BDE3-AA4818C95EE5}"/>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 name="Group 19">
            <a:extLst>
              <a:ext uri="{FF2B5EF4-FFF2-40B4-BE49-F238E27FC236}">
                <a16:creationId xmlns:a16="http://schemas.microsoft.com/office/drawing/2014/main" id="{CCA597FA-0348-1BC3-CA85-F1C2C49739CD}"/>
              </a:ext>
            </a:extLst>
          </p:cNvPr>
          <p:cNvGrpSpPr/>
          <p:nvPr/>
        </p:nvGrpSpPr>
        <p:grpSpPr>
          <a:xfrm>
            <a:off x="7652068" y="1356667"/>
            <a:ext cx="284763" cy="283445"/>
            <a:chOff x="6774012" y="1839558"/>
            <a:chExt cx="284763" cy="283445"/>
          </a:xfrm>
          <a:solidFill>
            <a:srgbClr val="006DA4"/>
          </a:solidFill>
        </p:grpSpPr>
        <p:sp>
          <p:nvSpPr>
            <p:cNvPr id="26" name="Oval 20">
              <a:extLst>
                <a:ext uri="{FF2B5EF4-FFF2-40B4-BE49-F238E27FC236}">
                  <a16:creationId xmlns:a16="http://schemas.microsoft.com/office/drawing/2014/main" id="{0B9E1CAF-66FA-B8CC-CBEA-858022347FF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 name="Rounded Rectangle 21">
              <a:extLst>
                <a:ext uri="{FF2B5EF4-FFF2-40B4-BE49-F238E27FC236}">
                  <a16:creationId xmlns:a16="http://schemas.microsoft.com/office/drawing/2014/main" id="{EEDBC805-7A43-F4B5-02E3-B015AFFFAB22}"/>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Rounded Rectangle 22">
              <a:extLst>
                <a:ext uri="{FF2B5EF4-FFF2-40B4-BE49-F238E27FC236}">
                  <a16:creationId xmlns:a16="http://schemas.microsoft.com/office/drawing/2014/main" id="{66C21DC5-DE93-64BE-20AC-066E5F86415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 name="Rounded Rectangle 23">
              <a:extLst>
                <a:ext uri="{FF2B5EF4-FFF2-40B4-BE49-F238E27FC236}">
                  <a16:creationId xmlns:a16="http://schemas.microsoft.com/office/drawing/2014/main" id="{E349B813-FB03-737F-2995-9F0F957EF06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 name="Rounded Rectangle 25">
              <a:extLst>
                <a:ext uri="{FF2B5EF4-FFF2-40B4-BE49-F238E27FC236}">
                  <a16:creationId xmlns:a16="http://schemas.microsoft.com/office/drawing/2014/main" id="{8EE87D06-1580-DA94-41A3-399CCF04082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 name="Rounded Rectangle 26">
              <a:extLst>
                <a:ext uri="{FF2B5EF4-FFF2-40B4-BE49-F238E27FC236}">
                  <a16:creationId xmlns:a16="http://schemas.microsoft.com/office/drawing/2014/main" id="{5F83675B-E340-7EC4-5279-4983D656CC03}"/>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Rounded Rectangle 27">
              <a:extLst>
                <a:ext uri="{FF2B5EF4-FFF2-40B4-BE49-F238E27FC236}">
                  <a16:creationId xmlns:a16="http://schemas.microsoft.com/office/drawing/2014/main" id="{5BE449AE-9DD3-D761-A8F2-7AE1634EAF6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 name="Oval 28">
              <a:extLst>
                <a:ext uri="{FF2B5EF4-FFF2-40B4-BE49-F238E27FC236}">
                  <a16:creationId xmlns:a16="http://schemas.microsoft.com/office/drawing/2014/main" id="{5186444A-9375-86DE-46F0-48CF674CEA1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6" name="Group 29">
            <a:extLst>
              <a:ext uri="{FF2B5EF4-FFF2-40B4-BE49-F238E27FC236}">
                <a16:creationId xmlns:a16="http://schemas.microsoft.com/office/drawing/2014/main" id="{DDB124CB-3626-A713-411E-7C4B4FA18925}"/>
              </a:ext>
            </a:extLst>
          </p:cNvPr>
          <p:cNvGrpSpPr/>
          <p:nvPr/>
        </p:nvGrpSpPr>
        <p:grpSpPr>
          <a:xfrm>
            <a:off x="6838553" y="1362834"/>
            <a:ext cx="284763" cy="283445"/>
            <a:chOff x="6774012" y="1839558"/>
            <a:chExt cx="284763" cy="283445"/>
          </a:xfrm>
          <a:solidFill>
            <a:srgbClr val="006DA4"/>
          </a:solidFill>
        </p:grpSpPr>
        <p:sp>
          <p:nvSpPr>
            <p:cNvPr id="38" name="Oval 30">
              <a:extLst>
                <a:ext uri="{FF2B5EF4-FFF2-40B4-BE49-F238E27FC236}">
                  <a16:creationId xmlns:a16="http://schemas.microsoft.com/office/drawing/2014/main" id="{43C465DC-7C60-2BA6-740A-AE0A64DC2AD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9" name="Rounded Rectangle 31">
              <a:extLst>
                <a:ext uri="{FF2B5EF4-FFF2-40B4-BE49-F238E27FC236}">
                  <a16:creationId xmlns:a16="http://schemas.microsoft.com/office/drawing/2014/main" id="{891206BC-8B37-90D4-943E-A9510C4CEE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0" name="Rounded Rectangle 32">
              <a:extLst>
                <a:ext uri="{FF2B5EF4-FFF2-40B4-BE49-F238E27FC236}">
                  <a16:creationId xmlns:a16="http://schemas.microsoft.com/office/drawing/2014/main" id="{6CF2BAB3-1E8B-00E8-D97D-470641B22A0C}"/>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1" name="Rounded Rectangle 33">
              <a:extLst>
                <a:ext uri="{FF2B5EF4-FFF2-40B4-BE49-F238E27FC236}">
                  <a16:creationId xmlns:a16="http://schemas.microsoft.com/office/drawing/2014/main" id="{F6A75A29-BEA0-DEA4-A04E-AD925F1D4FF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3" name="Rounded Rectangle 35">
              <a:extLst>
                <a:ext uri="{FF2B5EF4-FFF2-40B4-BE49-F238E27FC236}">
                  <a16:creationId xmlns:a16="http://schemas.microsoft.com/office/drawing/2014/main" id="{BF82B025-B3BD-6912-FED0-E8DE855CDE9A}"/>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4" name="Rounded Rectangle 36">
              <a:extLst>
                <a:ext uri="{FF2B5EF4-FFF2-40B4-BE49-F238E27FC236}">
                  <a16:creationId xmlns:a16="http://schemas.microsoft.com/office/drawing/2014/main" id="{784CBDA7-FABF-E62E-418A-625E3654EE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5" name="Rounded Rectangle 37">
              <a:extLst>
                <a:ext uri="{FF2B5EF4-FFF2-40B4-BE49-F238E27FC236}">
                  <a16:creationId xmlns:a16="http://schemas.microsoft.com/office/drawing/2014/main" id="{A2651CB7-000A-0F15-5151-4690A1D6C90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6" name="Oval 38">
              <a:extLst>
                <a:ext uri="{FF2B5EF4-FFF2-40B4-BE49-F238E27FC236}">
                  <a16:creationId xmlns:a16="http://schemas.microsoft.com/office/drawing/2014/main" id="{BF238618-3ED6-AD3E-11F3-E62C6C246C1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47" name="Group 39">
            <a:extLst>
              <a:ext uri="{FF2B5EF4-FFF2-40B4-BE49-F238E27FC236}">
                <a16:creationId xmlns:a16="http://schemas.microsoft.com/office/drawing/2014/main" id="{D69652E6-99FD-FAFD-F162-9E2301AAB637}"/>
              </a:ext>
            </a:extLst>
          </p:cNvPr>
          <p:cNvGrpSpPr/>
          <p:nvPr/>
        </p:nvGrpSpPr>
        <p:grpSpPr>
          <a:xfrm>
            <a:off x="7240917" y="1671702"/>
            <a:ext cx="284763" cy="283445"/>
            <a:chOff x="6774012" y="1839558"/>
            <a:chExt cx="284763" cy="283445"/>
          </a:xfrm>
          <a:solidFill>
            <a:srgbClr val="006DA4"/>
          </a:solidFill>
        </p:grpSpPr>
        <p:sp>
          <p:nvSpPr>
            <p:cNvPr id="48" name="Oval 40">
              <a:extLst>
                <a:ext uri="{FF2B5EF4-FFF2-40B4-BE49-F238E27FC236}">
                  <a16:creationId xmlns:a16="http://schemas.microsoft.com/office/drawing/2014/main" id="{6374109D-6676-3DFD-6733-AB2FA78F104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9" name="Rounded Rectangle 41">
              <a:extLst>
                <a:ext uri="{FF2B5EF4-FFF2-40B4-BE49-F238E27FC236}">
                  <a16:creationId xmlns:a16="http://schemas.microsoft.com/office/drawing/2014/main" id="{0FB82DA1-B6EE-8EA1-9E17-F05F8AD1770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0" name="Rounded Rectangle 42">
              <a:extLst>
                <a:ext uri="{FF2B5EF4-FFF2-40B4-BE49-F238E27FC236}">
                  <a16:creationId xmlns:a16="http://schemas.microsoft.com/office/drawing/2014/main" id="{AA9B235C-5CF7-B2D5-0483-9E389BD3F3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1" name="Rounded Rectangle 43">
              <a:extLst>
                <a:ext uri="{FF2B5EF4-FFF2-40B4-BE49-F238E27FC236}">
                  <a16:creationId xmlns:a16="http://schemas.microsoft.com/office/drawing/2014/main" id="{5563D9BC-2533-879D-8F75-AB4D3F01314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2" name="Rounded Rectangle 44">
              <a:extLst>
                <a:ext uri="{FF2B5EF4-FFF2-40B4-BE49-F238E27FC236}">
                  <a16:creationId xmlns:a16="http://schemas.microsoft.com/office/drawing/2014/main" id="{8E38A31F-73C7-5D4D-F6F3-A7935959CCB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3" name="Rounded Rectangle 45">
              <a:extLst>
                <a:ext uri="{FF2B5EF4-FFF2-40B4-BE49-F238E27FC236}">
                  <a16:creationId xmlns:a16="http://schemas.microsoft.com/office/drawing/2014/main" id="{416F5C35-4AA1-75B1-7687-37FF93A2790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4" name="Rounded Rectangle 46">
              <a:extLst>
                <a:ext uri="{FF2B5EF4-FFF2-40B4-BE49-F238E27FC236}">
                  <a16:creationId xmlns:a16="http://schemas.microsoft.com/office/drawing/2014/main" id="{3EAFF860-F333-5213-3412-30C8E3E2E0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5" name="Oval 47">
              <a:extLst>
                <a:ext uri="{FF2B5EF4-FFF2-40B4-BE49-F238E27FC236}">
                  <a16:creationId xmlns:a16="http://schemas.microsoft.com/office/drawing/2014/main" id="{861B5463-2569-DAB7-2D58-9DF1B0829BC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56" name="Group 48">
            <a:extLst>
              <a:ext uri="{FF2B5EF4-FFF2-40B4-BE49-F238E27FC236}">
                <a16:creationId xmlns:a16="http://schemas.microsoft.com/office/drawing/2014/main" id="{69BEF9D3-5524-1D4F-5F45-B879E10B602E}"/>
              </a:ext>
            </a:extLst>
          </p:cNvPr>
          <p:cNvGrpSpPr/>
          <p:nvPr/>
        </p:nvGrpSpPr>
        <p:grpSpPr>
          <a:xfrm>
            <a:off x="7632023" y="1793956"/>
            <a:ext cx="284763" cy="283445"/>
            <a:chOff x="6774012" y="1839558"/>
            <a:chExt cx="284763" cy="283445"/>
          </a:xfrm>
          <a:solidFill>
            <a:srgbClr val="006DA4"/>
          </a:solidFill>
        </p:grpSpPr>
        <p:sp>
          <p:nvSpPr>
            <p:cNvPr id="57" name="Oval 49">
              <a:extLst>
                <a:ext uri="{FF2B5EF4-FFF2-40B4-BE49-F238E27FC236}">
                  <a16:creationId xmlns:a16="http://schemas.microsoft.com/office/drawing/2014/main" id="{FBF62756-3B7D-9841-07CB-D00C0885BC1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8" name="Rounded Rectangle 50">
              <a:extLst>
                <a:ext uri="{FF2B5EF4-FFF2-40B4-BE49-F238E27FC236}">
                  <a16:creationId xmlns:a16="http://schemas.microsoft.com/office/drawing/2014/main" id="{30DF782F-191D-1964-421D-2C8DA3113CC3}"/>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9" name="Rounded Rectangle 51">
              <a:extLst>
                <a:ext uri="{FF2B5EF4-FFF2-40B4-BE49-F238E27FC236}">
                  <a16:creationId xmlns:a16="http://schemas.microsoft.com/office/drawing/2014/main" id="{F1275F6B-38FF-6DAF-D871-8FBD6625E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0" name="Rounded Rectangle 52">
              <a:extLst>
                <a:ext uri="{FF2B5EF4-FFF2-40B4-BE49-F238E27FC236}">
                  <a16:creationId xmlns:a16="http://schemas.microsoft.com/office/drawing/2014/main" id="{E00E42F1-C1F3-BD94-5CC9-23F4C7CEE1F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1" name="Rounded Rectangle 53">
              <a:extLst>
                <a:ext uri="{FF2B5EF4-FFF2-40B4-BE49-F238E27FC236}">
                  <a16:creationId xmlns:a16="http://schemas.microsoft.com/office/drawing/2014/main" id="{F5896234-4469-3DCE-D5A9-20ABEC0E07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2" name="Rounded Rectangle 55">
              <a:extLst>
                <a:ext uri="{FF2B5EF4-FFF2-40B4-BE49-F238E27FC236}">
                  <a16:creationId xmlns:a16="http://schemas.microsoft.com/office/drawing/2014/main" id="{CE8EC67D-ADFE-A5DD-1E5F-9ED647A7EDE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8" name="Rounded Rectangle 56">
              <a:extLst>
                <a:ext uri="{FF2B5EF4-FFF2-40B4-BE49-F238E27FC236}">
                  <a16:creationId xmlns:a16="http://schemas.microsoft.com/office/drawing/2014/main" id="{476E2FF7-B587-A271-5CE8-914E54F174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9" name="Oval 78">
              <a:extLst>
                <a:ext uri="{FF2B5EF4-FFF2-40B4-BE49-F238E27FC236}">
                  <a16:creationId xmlns:a16="http://schemas.microsoft.com/office/drawing/2014/main" id="{A174944B-3BAE-A559-337E-26E4580D2211}"/>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0" name="Group 79">
            <a:extLst>
              <a:ext uri="{FF2B5EF4-FFF2-40B4-BE49-F238E27FC236}">
                <a16:creationId xmlns:a16="http://schemas.microsoft.com/office/drawing/2014/main" id="{31E6AC03-EC40-56C2-EF22-F5F2E751B934}"/>
              </a:ext>
            </a:extLst>
          </p:cNvPr>
          <p:cNvGrpSpPr/>
          <p:nvPr/>
        </p:nvGrpSpPr>
        <p:grpSpPr>
          <a:xfrm>
            <a:off x="6893914" y="1815492"/>
            <a:ext cx="284763" cy="283445"/>
            <a:chOff x="6774012" y="1839558"/>
            <a:chExt cx="284763" cy="283445"/>
          </a:xfrm>
          <a:solidFill>
            <a:srgbClr val="006DA4"/>
          </a:solidFill>
        </p:grpSpPr>
        <p:sp>
          <p:nvSpPr>
            <p:cNvPr id="131" name="Oval 80">
              <a:extLst>
                <a:ext uri="{FF2B5EF4-FFF2-40B4-BE49-F238E27FC236}">
                  <a16:creationId xmlns:a16="http://schemas.microsoft.com/office/drawing/2014/main" id="{67DA2D2A-C752-88BE-6201-3E9351FCA42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2" name="Rounded Rectangle 81">
              <a:extLst>
                <a:ext uri="{FF2B5EF4-FFF2-40B4-BE49-F238E27FC236}">
                  <a16:creationId xmlns:a16="http://schemas.microsoft.com/office/drawing/2014/main" id="{9E2CFC7E-4E5A-33F5-DB31-375E1595AB6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3" name="Rounded Rectangle 82">
              <a:extLst>
                <a:ext uri="{FF2B5EF4-FFF2-40B4-BE49-F238E27FC236}">
                  <a16:creationId xmlns:a16="http://schemas.microsoft.com/office/drawing/2014/main" id="{1498AFB5-E31F-4590-9E3F-A77E367D466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4" name="Rounded Rectangle 83">
              <a:extLst>
                <a:ext uri="{FF2B5EF4-FFF2-40B4-BE49-F238E27FC236}">
                  <a16:creationId xmlns:a16="http://schemas.microsoft.com/office/drawing/2014/main" id="{E8D4BD48-F0FF-C362-B0F8-A4EC59D125A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5" name="Rounded Rectangle 84">
              <a:extLst>
                <a:ext uri="{FF2B5EF4-FFF2-40B4-BE49-F238E27FC236}">
                  <a16:creationId xmlns:a16="http://schemas.microsoft.com/office/drawing/2014/main" id="{81BE0BA2-650D-AE51-40ED-FA8090BD9B9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6" name="Rounded Rectangle 85">
              <a:extLst>
                <a:ext uri="{FF2B5EF4-FFF2-40B4-BE49-F238E27FC236}">
                  <a16:creationId xmlns:a16="http://schemas.microsoft.com/office/drawing/2014/main" id="{C9192A10-54E4-B28D-37A8-8714456D1D0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7" name="Rounded Rectangle 86">
              <a:extLst>
                <a:ext uri="{FF2B5EF4-FFF2-40B4-BE49-F238E27FC236}">
                  <a16:creationId xmlns:a16="http://schemas.microsoft.com/office/drawing/2014/main" id="{5988E9FA-3250-F29B-BB26-72E2EBB5059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8" name="Oval 87">
              <a:extLst>
                <a:ext uri="{FF2B5EF4-FFF2-40B4-BE49-F238E27FC236}">
                  <a16:creationId xmlns:a16="http://schemas.microsoft.com/office/drawing/2014/main" id="{28E50B14-88D8-8578-BF0F-6872E5E2D47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9" name="Group 88">
            <a:extLst>
              <a:ext uri="{FF2B5EF4-FFF2-40B4-BE49-F238E27FC236}">
                <a16:creationId xmlns:a16="http://schemas.microsoft.com/office/drawing/2014/main" id="{6AA1A67F-C63B-E8E3-9A98-56DC936AA4F6}"/>
              </a:ext>
            </a:extLst>
          </p:cNvPr>
          <p:cNvGrpSpPr/>
          <p:nvPr/>
        </p:nvGrpSpPr>
        <p:grpSpPr>
          <a:xfrm>
            <a:off x="7242278" y="2183118"/>
            <a:ext cx="284763" cy="283445"/>
            <a:chOff x="6774012" y="1839558"/>
            <a:chExt cx="284763" cy="283445"/>
          </a:xfrm>
          <a:solidFill>
            <a:srgbClr val="006DA4"/>
          </a:solidFill>
        </p:grpSpPr>
        <p:sp>
          <p:nvSpPr>
            <p:cNvPr id="140" name="Oval 89">
              <a:extLst>
                <a:ext uri="{FF2B5EF4-FFF2-40B4-BE49-F238E27FC236}">
                  <a16:creationId xmlns:a16="http://schemas.microsoft.com/office/drawing/2014/main" id="{07196D9F-DC6A-5105-B42E-FB899A1D3C3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1" name="Rounded Rectangle 90">
              <a:extLst>
                <a:ext uri="{FF2B5EF4-FFF2-40B4-BE49-F238E27FC236}">
                  <a16:creationId xmlns:a16="http://schemas.microsoft.com/office/drawing/2014/main" id="{8D0A5DCE-3608-EA6A-6BB6-616CE887743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3" name="Rounded Rectangle 91">
              <a:extLst>
                <a:ext uri="{FF2B5EF4-FFF2-40B4-BE49-F238E27FC236}">
                  <a16:creationId xmlns:a16="http://schemas.microsoft.com/office/drawing/2014/main" id="{FC77337A-157A-4C25-B0F2-C305D41A83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4" name="Rounded Rectangle 92">
              <a:extLst>
                <a:ext uri="{FF2B5EF4-FFF2-40B4-BE49-F238E27FC236}">
                  <a16:creationId xmlns:a16="http://schemas.microsoft.com/office/drawing/2014/main" id="{007729B0-C650-FBB0-7DB5-4F20D3F7A3C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5" name="Rounded Rectangle 93">
              <a:extLst>
                <a:ext uri="{FF2B5EF4-FFF2-40B4-BE49-F238E27FC236}">
                  <a16:creationId xmlns:a16="http://schemas.microsoft.com/office/drawing/2014/main" id="{4D4DB708-25AB-5F02-E724-F0AE4A59687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6" name="Rounded Rectangle 94">
              <a:extLst>
                <a:ext uri="{FF2B5EF4-FFF2-40B4-BE49-F238E27FC236}">
                  <a16:creationId xmlns:a16="http://schemas.microsoft.com/office/drawing/2014/main" id="{91997E62-9648-76C9-6724-DA5F4F588794}"/>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7" name="Rounded Rectangle 95">
              <a:extLst>
                <a:ext uri="{FF2B5EF4-FFF2-40B4-BE49-F238E27FC236}">
                  <a16:creationId xmlns:a16="http://schemas.microsoft.com/office/drawing/2014/main" id="{45B89AAA-3773-EFD3-26FB-8F8CF8EE59F0}"/>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8" name="Oval 96">
              <a:extLst>
                <a:ext uri="{FF2B5EF4-FFF2-40B4-BE49-F238E27FC236}">
                  <a16:creationId xmlns:a16="http://schemas.microsoft.com/office/drawing/2014/main" id="{E547AAA1-E767-96D9-5507-23C2A4C5B50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49" name="Group 97">
            <a:extLst>
              <a:ext uri="{FF2B5EF4-FFF2-40B4-BE49-F238E27FC236}">
                <a16:creationId xmlns:a16="http://schemas.microsoft.com/office/drawing/2014/main" id="{F32B7AF1-C595-FE39-99D2-D90D39E52F51}"/>
              </a:ext>
            </a:extLst>
          </p:cNvPr>
          <p:cNvGrpSpPr/>
          <p:nvPr/>
        </p:nvGrpSpPr>
        <p:grpSpPr>
          <a:xfrm>
            <a:off x="7670444" y="2187366"/>
            <a:ext cx="284763" cy="283445"/>
            <a:chOff x="6774012" y="1839558"/>
            <a:chExt cx="284763" cy="283445"/>
          </a:xfrm>
          <a:solidFill>
            <a:srgbClr val="006DA4"/>
          </a:solidFill>
        </p:grpSpPr>
        <p:sp>
          <p:nvSpPr>
            <p:cNvPr id="150" name="Oval 98">
              <a:extLst>
                <a:ext uri="{FF2B5EF4-FFF2-40B4-BE49-F238E27FC236}">
                  <a16:creationId xmlns:a16="http://schemas.microsoft.com/office/drawing/2014/main" id="{60E0719D-0C1B-3DFC-3F86-53BBD3A0E88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1" name="Rounded Rectangle 99">
              <a:extLst>
                <a:ext uri="{FF2B5EF4-FFF2-40B4-BE49-F238E27FC236}">
                  <a16:creationId xmlns:a16="http://schemas.microsoft.com/office/drawing/2014/main" id="{0BFD8BFF-84F0-CCDA-F0C4-42603D44812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2" name="Rounded Rectangle 100">
              <a:extLst>
                <a:ext uri="{FF2B5EF4-FFF2-40B4-BE49-F238E27FC236}">
                  <a16:creationId xmlns:a16="http://schemas.microsoft.com/office/drawing/2014/main" id="{0B41CAD6-D330-0C95-DC93-511EEC03B7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3" name="Rounded Rectangle 101">
              <a:extLst>
                <a:ext uri="{FF2B5EF4-FFF2-40B4-BE49-F238E27FC236}">
                  <a16:creationId xmlns:a16="http://schemas.microsoft.com/office/drawing/2014/main" id="{D0434F0E-BEE3-C0C3-EB88-510516A4DD8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4" name="Rounded Rectangle 102">
              <a:extLst>
                <a:ext uri="{FF2B5EF4-FFF2-40B4-BE49-F238E27FC236}">
                  <a16:creationId xmlns:a16="http://schemas.microsoft.com/office/drawing/2014/main" id="{2ADE4A6A-CB3C-DDEC-28FE-A89F51C3DAC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5" name="Rounded Rectangle 103">
              <a:extLst>
                <a:ext uri="{FF2B5EF4-FFF2-40B4-BE49-F238E27FC236}">
                  <a16:creationId xmlns:a16="http://schemas.microsoft.com/office/drawing/2014/main" id="{2932A661-07F5-1283-A27A-7C128425840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6" name="Rounded Rectangle 104">
              <a:extLst>
                <a:ext uri="{FF2B5EF4-FFF2-40B4-BE49-F238E27FC236}">
                  <a16:creationId xmlns:a16="http://schemas.microsoft.com/office/drawing/2014/main" id="{984349F1-EFCD-A197-8D30-1B649D0D7F1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7" name="Oval 105">
              <a:extLst>
                <a:ext uri="{FF2B5EF4-FFF2-40B4-BE49-F238E27FC236}">
                  <a16:creationId xmlns:a16="http://schemas.microsoft.com/office/drawing/2014/main" id="{805AE764-198F-A8E0-2580-5DDCEAE59AA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58" name="Group 106">
            <a:extLst>
              <a:ext uri="{FF2B5EF4-FFF2-40B4-BE49-F238E27FC236}">
                <a16:creationId xmlns:a16="http://schemas.microsoft.com/office/drawing/2014/main" id="{8F4AA9CB-0AAA-DBD2-C0D3-01908FFD004B}"/>
              </a:ext>
            </a:extLst>
          </p:cNvPr>
          <p:cNvGrpSpPr/>
          <p:nvPr/>
        </p:nvGrpSpPr>
        <p:grpSpPr>
          <a:xfrm>
            <a:off x="6856900" y="2345246"/>
            <a:ext cx="284763" cy="283445"/>
            <a:chOff x="6774012" y="1839558"/>
            <a:chExt cx="284763" cy="283445"/>
          </a:xfrm>
          <a:solidFill>
            <a:srgbClr val="006DA4"/>
          </a:solidFill>
        </p:grpSpPr>
        <p:sp>
          <p:nvSpPr>
            <p:cNvPr id="159" name="Oval 107">
              <a:extLst>
                <a:ext uri="{FF2B5EF4-FFF2-40B4-BE49-F238E27FC236}">
                  <a16:creationId xmlns:a16="http://schemas.microsoft.com/office/drawing/2014/main" id="{F27202B8-2F95-8C74-917C-53726A80E35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0" name="Rounded Rectangle 108">
              <a:extLst>
                <a:ext uri="{FF2B5EF4-FFF2-40B4-BE49-F238E27FC236}">
                  <a16:creationId xmlns:a16="http://schemas.microsoft.com/office/drawing/2014/main" id="{1E68EDF6-9916-5E33-E96F-9113582D4A0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1" name="Rounded Rectangle 109">
              <a:extLst>
                <a:ext uri="{FF2B5EF4-FFF2-40B4-BE49-F238E27FC236}">
                  <a16:creationId xmlns:a16="http://schemas.microsoft.com/office/drawing/2014/main" id="{937A140A-489A-3A98-F38E-6B087D8C4A8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2" name="Rounded Rectangle 110">
              <a:extLst>
                <a:ext uri="{FF2B5EF4-FFF2-40B4-BE49-F238E27FC236}">
                  <a16:creationId xmlns:a16="http://schemas.microsoft.com/office/drawing/2014/main" id="{A9D773C4-AFF5-65DF-CB7B-65534F393E1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3" name="Rounded Rectangle 111">
              <a:extLst>
                <a:ext uri="{FF2B5EF4-FFF2-40B4-BE49-F238E27FC236}">
                  <a16:creationId xmlns:a16="http://schemas.microsoft.com/office/drawing/2014/main" id="{5D4D0D77-64F5-EAE0-FB17-3670FC735CD3}"/>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4" name="Rounded Rectangle 112">
              <a:extLst>
                <a:ext uri="{FF2B5EF4-FFF2-40B4-BE49-F238E27FC236}">
                  <a16:creationId xmlns:a16="http://schemas.microsoft.com/office/drawing/2014/main" id="{720A5D4E-5376-C0C5-4A4E-D47DAE50DE3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5" name="Rounded Rectangle 113">
              <a:extLst>
                <a:ext uri="{FF2B5EF4-FFF2-40B4-BE49-F238E27FC236}">
                  <a16:creationId xmlns:a16="http://schemas.microsoft.com/office/drawing/2014/main" id="{7D9538D9-9A2F-8EAF-D808-3C3F1BD9B13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6" name="Oval 114">
              <a:extLst>
                <a:ext uri="{FF2B5EF4-FFF2-40B4-BE49-F238E27FC236}">
                  <a16:creationId xmlns:a16="http://schemas.microsoft.com/office/drawing/2014/main" id="{4ACB0CAF-58AF-91C9-98A9-BDBB4FAC5057}"/>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67" name="Group 115">
            <a:extLst>
              <a:ext uri="{FF2B5EF4-FFF2-40B4-BE49-F238E27FC236}">
                <a16:creationId xmlns:a16="http://schemas.microsoft.com/office/drawing/2014/main" id="{7DB79A3D-35C3-2DA2-A9F3-558FC669C7A6}"/>
              </a:ext>
            </a:extLst>
          </p:cNvPr>
          <p:cNvGrpSpPr/>
          <p:nvPr/>
        </p:nvGrpSpPr>
        <p:grpSpPr>
          <a:xfrm>
            <a:off x="7264785" y="2628691"/>
            <a:ext cx="284763" cy="283445"/>
            <a:chOff x="6774012" y="1839558"/>
            <a:chExt cx="284763" cy="283445"/>
          </a:xfrm>
          <a:solidFill>
            <a:srgbClr val="006DA4"/>
          </a:solidFill>
        </p:grpSpPr>
        <p:sp>
          <p:nvSpPr>
            <p:cNvPr id="168" name="Oval 116">
              <a:extLst>
                <a:ext uri="{FF2B5EF4-FFF2-40B4-BE49-F238E27FC236}">
                  <a16:creationId xmlns:a16="http://schemas.microsoft.com/office/drawing/2014/main" id="{C6AE19FC-B0B8-923F-BC88-2E7B65920D0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9" name="Rounded Rectangle 117">
              <a:extLst>
                <a:ext uri="{FF2B5EF4-FFF2-40B4-BE49-F238E27FC236}">
                  <a16:creationId xmlns:a16="http://schemas.microsoft.com/office/drawing/2014/main" id="{443D15CE-F45D-9359-4685-062DBD7236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0" name="Rounded Rectangle 118">
              <a:extLst>
                <a:ext uri="{FF2B5EF4-FFF2-40B4-BE49-F238E27FC236}">
                  <a16:creationId xmlns:a16="http://schemas.microsoft.com/office/drawing/2014/main" id="{CC765600-D0FF-3D28-736F-D2C770892F19}"/>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1" name="Rounded Rectangle 119">
              <a:extLst>
                <a:ext uri="{FF2B5EF4-FFF2-40B4-BE49-F238E27FC236}">
                  <a16:creationId xmlns:a16="http://schemas.microsoft.com/office/drawing/2014/main" id="{2835E4BD-C3E3-0D9C-48DF-A028C927639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2" name="Rounded Rectangle 120">
              <a:extLst>
                <a:ext uri="{FF2B5EF4-FFF2-40B4-BE49-F238E27FC236}">
                  <a16:creationId xmlns:a16="http://schemas.microsoft.com/office/drawing/2014/main" id="{9F7671B7-622A-82D0-460A-CF8266EF7C7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3" name="Rounded Rectangle 121">
              <a:extLst>
                <a:ext uri="{FF2B5EF4-FFF2-40B4-BE49-F238E27FC236}">
                  <a16:creationId xmlns:a16="http://schemas.microsoft.com/office/drawing/2014/main" id="{97A87D30-E307-4993-8E43-47520D7513E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4" name="Rounded Rectangle 122">
              <a:extLst>
                <a:ext uri="{FF2B5EF4-FFF2-40B4-BE49-F238E27FC236}">
                  <a16:creationId xmlns:a16="http://schemas.microsoft.com/office/drawing/2014/main" id="{20122EF8-B7D1-4932-D696-20FD4A6094CD}"/>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5" name="Oval 123">
              <a:extLst>
                <a:ext uri="{FF2B5EF4-FFF2-40B4-BE49-F238E27FC236}">
                  <a16:creationId xmlns:a16="http://schemas.microsoft.com/office/drawing/2014/main" id="{314937F5-AAF3-B81D-9D4D-BB496EA112F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76" name="Group 124">
            <a:extLst>
              <a:ext uri="{FF2B5EF4-FFF2-40B4-BE49-F238E27FC236}">
                <a16:creationId xmlns:a16="http://schemas.microsoft.com/office/drawing/2014/main" id="{D1DBF784-0C73-E80E-9AF7-17BC753C8E89}"/>
              </a:ext>
            </a:extLst>
          </p:cNvPr>
          <p:cNvGrpSpPr/>
          <p:nvPr/>
        </p:nvGrpSpPr>
        <p:grpSpPr>
          <a:xfrm>
            <a:off x="7674453" y="2851139"/>
            <a:ext cx="284763" cy="283445"/>
            <a:chOff x="6774012" y="1839558"/>
            <a:chExt cx="284763" cy="283445"/>
          </a:xfrm>
          <a:solidFill>
            <a:srgbClr val="006DA4"/>
          </a:solidFill>
        </p:grpSpPr>
        <p:sp>
          <p:nvSpPr>
            <p:cNvPr id="177" name="Oval 125">
              <a:extLst>
                <a:ext uri="{FF2B5EF4-FFF2-40B4-BE49-F238E27FC236}">
                  <a16:creationId xmlns:a16="http://schemas.microsoft.com/office/drawing/2014/main" id="{430FF1B9-5D6D-907C-4F4C-097CA6B210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8" name="Rounded Rectangle 126">
              <a:extLst>
                <a:ext uri="{FF2B5EF4-FFF2-40B4-BE49-F238E27FC236}">
                  <a16:creationId xmlns:a16="http://schemas.microsoft.com/office/drawing/2014/main" id="{41C0F8FA-5ECF-5B8B-91E3-8F25E0EBB8B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9" name="Rounded Rectangle 127">
              <a:extLst>
                <a:ext uri="{FF2B5EF4-FFF2-40B4-BE49-F238E27FC236}">
                  <a16:creationId xmlns:a16="http://schemas.microsoft.com/office/drawing/2014/main" id="{F3E7C96E-92DB-651F-C494-E6E279F5A9E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0" name="Rounded Rectangle 128">
              <a:extLst>
                <a:ext uri="{FF2B5EF4-FFF2-40B4-BE49-F238E27FC236}">
                  <a16:creationId xmlns:a16="http://schemas.microsoft.com/office/drawing/2014/main" id="{37F44F21-1830-2C9B-214E-1903AE4116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1" name="Rounded Rectangle 129">
              <a:extLst>
                <a:ext uri="{FF2B5EF4-FFF2-40B4-BE49-F238E27FC236}">
                  <a16:creationId xmlns:a16="http://schemas.microsoft.com/office/drawing/2014/main" id="{86BDC967-DB03-EF33-4828-D53CB3194C6F}"/>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2" name="Rounded Rectangle 130">
              <a:extLst>
                <a:ext uri="{FF2B5EF4-FFF2-40B4-BE49-F238E27FC236}">
                  <a16:creationId xmlns:a16="http://schemas.microsoft.com/office/drawing/2014/main" id="{C8BF5402-EB5D-0CF8-DA64-24B2C9BF914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3" name="Rounded Rectangle 131">
              <a:extLst>
                <a:ext uri="{FF2B5EF4-FFF2-40B4-BE49-F238E27FC236}">
                  <a16:creationId xmlns:a16="http://schemas.microsoft.com/office/drawing/2014/main" id="{AB09D4CB-BFCE-CD85-FF79-C9BEE30DF57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4" name="Oval 132">
              <a:extLst>
                <a:ext uri="{FF2B5EF4-FFF2-40B4-BE49-F238E27FC236}">
                  <a16:creationId xmlns:a16="http://schemas.microsoft.com/office/drawing/2014/main" id="{A419E56D-4090-62CA-2778-E30E43BB25D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85" name="Group 133">
            <a:extLst>
              <a:ext uri="{FF2B5EF4-FFF2-40B4-BE49-F238E27FC236}">
                <a16:creationId xmlns:a16="http://schemas.microsoft.com/office/drawing/2014/main" id="{40E75344-45DA-32AB-A5E3-1C8DCFAA7761}"/>
              </a:ext>
            </a:extLst>
          </p:cNvPr>
          <p:cNvGrpSpPr/>
          <p:nvPr/>
        </p:nvGrpSpPr>
        <p:grpSpPr>
          <a:xfrm>
            <a:off x="6860938" y="2857306"/>
            <a:ext cx="284763" cy="283445"/>
            <a:chOff x="6774012" y="1839558"/>
            <a:chExt cx="284763" cy="283445"/>
          </a:xfrm>
          <a:solidFill>
            <a:srgbClr val="006DA4"/>
          </a:solidFill>
        </p:grpSpPr>
        <p:sp>
          <p:nvSpPr>
            <p:cNvPr id="186" name="Oval 134">
              <a:extLst>
                <a:ext uri="{FF2B5EF4-FFF2-40B4-BE49-F238E27FC236}">
                  <a16:creationId xmlns:a16="http://schemas.microsoft.com/office/drawing/2014/main" id="{91B1D17C-A7BB-8062-E728-66C05A19C224}"/>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7" name="Rounded Rectangle 135">
              <a:extLst>
                <a:ext uri="{FF2B5EF4-FFF2-40B4-BE49-F238E27FC236}">
                  <a16:creationId xmlns:a16="http://schemas.microsoft.com/office/drawing/2014/main" id="{E3010C6F-920B-D606-6F7A-2041E9E8D6D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8" name="Rounded Rectangle 136">
              <a:extLst>
                <a:ext uri="{FF2B5EF4-FFF2-40B4-BE49-F238E27FC236}">
                  <a16:creationId xmlns:a16="http://schemas.microsoft.com/office/drawing/2014/main" id="{9A962CE2-FF3D-E40A-2387-47A772E8D6C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9" name="Rounded Rectangle 137">
              <a:extLst>
                <a:ext uri="{FF2B5EF4-FFF2-40B4-BE49-F238E27FC236}">
                  <a16:creationId xmlns:a16="http://schemas.microsoft.com/office/drawing/2014/main" id="{A74A192F-D49D-64C0-9496-1EA08E7781D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0" name="Rounded Rectangle 138">
              <a:extLst>
                <a:ext uri="{FF2B5EF4-FFF2-40B4-BE49-F238E27FC236}">
                  <a16:creationId xmlns:a16="http://schemas.microsoft.com/office/drawing/2014/main" id="{D03D5ADE-6E15-734C-6464-97C5DB3450C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1" name="Rounded Rectangle 139">
              <a:extLst>
                <a:ext uri="{FF2B5EF4-FFF2-40B4-BE49-F238E27FC236}">
                  <a16:creationId xmlns:a16="http://schemas.microsoft.com/office/drawing/2014/main" id="{11A869C3-3F1C-30BD-1317-A419BA6127FC}"/>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2" name="Rounded Rectangle 140">
              <a:extLst>
                <a:ext uri="{FF2B5EF4-FFF2-40B4-BE49-F238E27FC236}">
                  <a16:creationId xmlns:a16="http://schemas.microsoft.com/office/drawing/2014/main" id="{DA31FE26-1871-1E90-3580-76ABBB54FAE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3" name="Oval 141">
              <a:extLst>
                <a:ext uri="{FF2B5EF4-FFF2-40B4-BE49-F238E27FC236}">
                  <a16:creationId xmlns:a16="http://schemas.microsoft.com/office/drawing/2014/main" id="{4BD3CC1C-9087-ED3F-A20B-A5C10FF505F2}"/>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94" name="Group 142">
            <a:extLst>
              <a:ext uri="{FF2B5EF4-FFF2-40B4-BE49-F238E27FC236}">
                <a16:creationId xmlns:a16="http://schemas.microsoft.com/office/drawing/2014/main" id="{B564F451-CACC-8424-2D12-570A8BD24B16}"/>
              </a:ext>
            </a:extLst>
          </p:cNvPr>
          <p:cNvGrpSpPr/>
          <p:nvPr/>
        </p:nvGrpSpPr>
        <p:grpSpPr>
          <a:xfrm>
            <a:off x="7244759" y="3064173"/>
            <a:ext cx="284763" cy="283445"/>
            <a:chOff x="6774012" y="1839558"/>
            <a:chExt cx="284763" cy="283445"/>
          </a:xfrm>
          <a:solidFill>
            <a:srgbClr val="006DA4"/>
          </a:solidFill>
        </p:grpSpPr>
        <p:sp>
          <p:nvSpPr>
            <p:cNvPr id="195" name="Oval 143">
              <a:extLst>
                <a:ext uri="{FF2B5EF4-FFF2-40B4-BE49-F238E27FC236}">
                  <a16:creationId xmlns:a16="http://schemas.microsoft.com/office/drawing/2014/main" id="{E20539C4-BF82-A8F6-0C10-08C84F171572}"/>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6" name="Rounded Rectangle 144">
              <a:extLst>
                <a:ext uri="{FF2B5EF4-FFF2-40B4-BE49-F238E27FC236}">
                  <a16:creationId xmlns:a16="http://schemas.microsoft.com/office/drawing/2014/main" id="{56DC4454-70A4-0260-47CE-84C9A9263AA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7" name="Rounded Rectangle 145">
              <a:extLst>
                <a:ext uri="{FF2B5EF4-FFF2-40B4-BE49-F238E27FC236}">
                  <a16:creationId xmlns:a16="http://schemas.microsoft.com/office/drawing/2014/main" id="{C49EB7FA-F6FB-2873-A0AC-4D8D3DC43916}"/>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8" name="Rounded Rectangle 146">
              <a:extLst>
                <a:ext uri="{FF2B5EF4-FFF2-40B4-BE49-F238E27FC236}">
                  <a16:creationId xmlns:a16="http://schemas.microsoft.com/office/drawing/2014/main" id="{F375569A-0755-29DE-1D18-383CB7243AF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9" name="Rounded Rectangle 147">
              <a:extLst>
                <a:ext uri="{FF2B5EF4-FFF2-40B4-BE49-F238E27FC236}">
                  <a16:creationId xmlns:a16="http://schemas.microsoft.com/office/drawing/2014/main" id="{8E08C4B2-9E29-C39F-1E8E-7620F8FDA41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0" name="Rounded Rectangle 148">
              <a:extLst>
                <a:ext uri="{FF2B5EF4-FFF2-40B4-BE49-F238E27FC236}">
                  <a16:creationId xmlns:a16="http://schemas.microsoft.com/office/drawing/2014/main" id="{7550F0EF-A39C-0B4D-6F48-6CDF39BA381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1" name="Rounded Rectangle 149">
              <a:extLst>
                <a:ext uri="{FF2B5EF4-FFF2-40B4-BE49-F238E27FC236}">
                  <a16:creationId xmlns:a16="http://schemas.microsoft.com/office/drawing/2014/main" id="{6B32FBA0-5DE7-1D11-5252-625A1227D1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2" name="Oval 150">
              <a:extLst>
                <a:ext uri="{FF2B5EF4-FFF2-40B4-BE49-F238E27FC236}">
                  <a16:creationId xmlns:a16="http://schemas.microsoft.com/office/drawing/2014/main" id="{A5019DF2-D2FC-1FF0-4C11-9C180721E78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03" name="Group 151">
            <a:extLst>
              <a:ext uri="{FF2B5EF4-FFF2-40B4-BE49-F238E27FC236}">
                <a16:creationId xmlns:a16="http://schemas.microsoft.com/office/drawing/2014/main" id="{7E628D57-F4CE-ED7C-6C8E-56C823E8291E}"/>
              </a:ext>
            </a:extLst>
          </p:cNvPr>
          <p:cNvGrpSpPr/>
          <p:nvPr/>
        </p:nvGrpSpPr>
        <p:grpSpPr>
          <a:xfrm>
            <a:off x="7625956" y="3251917"/>
            <a:ext cx="284763" cy="283445"/>
            <a:chOff x="6774012" y="1839558"/>
            <a:chExt cx="284763" cy="283445"/>
          </a:xfrm>
          <a:solidFill>
            <a:srgbClr val="006DA4"/>
          </a:solidFill>
        </p:grpSpPr>
        <p:sp>
          <p:nvSpPr>
            <p:cNvPr id="204" name="Oval 152">
              <a:extLst>
                <a:ext uri="{FF2B5EF4-FFF2-40B4-BE49-F238E27FC236}">
                  <a16:creationId xmlns:a16="http://schemas.microsoft.com/office/drawing/2014/main" id="{51D4A513-0657-E5DE-11F5-C309C15C6EB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5" name="Rounded Rectangle 153">
              <a:extLst>
                <a:ext uri="{FF2B5EF4-FFF2-40B4-BE49-F238E27FC236}">
                  <a16:creationId xmlns:a16="http://schemas.microsoft.com/office/drawing/2014/main" id="{5010C080-9CD7-ADBA-BC7A-3664A32969F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6" name="Rounded Rectangle 154">
              <a:extLst>
                <a:ext uri="{FF2B5EF4-FFF2-40B4-BE49-F238E27FC236}">
                  <a16:creationId xmlns:a16="http://schemas.microsoft.com/office/drawing/2014/main" id="{1790F2E6-7F6A-6010-176B-081BDE7EB7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7" name="Rounded Rectangle 155">
              <a:extLst>
                <a:ext uri="{FF2B5EF4-FFF2-40B4-BE49-F238E27FC236}">
                  <a16:creationId xmlns:a16="http://schemas.microsoft.com/office/drawing/2014/main" id="{FF9B6F8C-D5B6-D105-5D82-33F8E9150B2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8" name="Rounded Rectangle 156">
              <a:extLst>
                <a:ext uri="{FF2B5EF4-FFF2-40B4-BE49-F238E27FC236}">
                  <a16:creationId xmlns:a16="http://schemas.microsoft.com/office/drawing/2014/main" id="{8BDD9282-008F-71C9-C14C-1744C4B0536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9" name="Rounded Rectangle 157">
              <a:extLst>
                <a:ext uri="{FF2B5EF4-FFF2-40B4-BE49-F238E27FC236}">
                  <a16:creationId xmlns:a16="http://schemas.microsoft.com/office/drawing/2014/main" id="{CC371654-5ED0-2D91-9414-2F953B563F5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0" name="Rounded Rectangle 158">
              <a:extLst>
                <a:ext uri="{FF2B5EF4-FFF2-40B4-BE49-F238E27FC236}">
                  <a16:creationId xmlns:a16="http://schemas.microsoft.com/office/drawing/2014/main" id="{87BB76B1-0533-889C-A240-E2C958E07F7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1" name="Oval 159">
              <a:extLst>
                <a:ext uri="{FF2B5EF4-FFF2-40B4-BE49-F238E27FC236}">
                  <a16:creationId xmlns:a16="http://schemas.microsoft.com/office/drawing/2014/main" id="{DB559761-99C8-DE51-431A-14300204920F}"/>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12" name="Group 160">
            <a:extLst>
              <a:ext uri="{FF2B5EF4-FFF2-40B4-BE49-F238E27FC236}">
                <a16:creationId xmlns:a16="http://schemas.microsoft.com/office/drawing/2014/main" id="{AA90D95C-9F4F-DC52-B135-53069B4B9919}"/>
              </a:ext>
            </a:extLst>
          </p:cNvPr>
          <p:cNvGrpSpPr/>
          <p:nvPr/>
        </p:nvGrpSpPr>
        <p:grpSpPr>
          <a:xfrm>
            <a:off x="6812441" y="3258084"/>
            <a:ext cx="284763" cy="283445"/>
            <a:chOff x="6774012" y="1839558"/>
            <a:chExt cx="284763" cy="283445"/>
          </a:xfrm>
          <a:solidFill>
            <a:srgbClr val="006DA4"/>
          </a:solidFill>
        </p:grpSpPr>
        <p:sp>
          <p:nvSpPr>
            <p:cNvPr id="213" name="Oval 161">
              <a:extLst>
                <a:ext uri="{FF2B5EF4-FFF2-40B4-BE49-F238E27FC236}">
                  <a16:creationId xmlns:a16="http://schemas.microsoft.com/office/drawing/2014/main" id="{3BE12C74-05C3-0F43-1674-CDC917B5FFF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4" name="Rounded Rectangle 162">
              <a:extLst>
                <a:ext uri="{FF2B5EF4-FFF2-40B4-BE49-F238E27FC236}">
                  <a16:creationId xmlns:a16="http://schemas.microsoft.com/office/drawing/2014/main" id="{31889EA8-678A-DB11-6E3B-11D572DF3494}"/>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5" name="Rounded Rectangle 163">
              <a:extLst>
                <a:ext uri="{FF2B5EF4-FFF2-40B4-BE49-F238E27FC236}">
                  <a16:creationId xmlns:a16="http://schemas.microsoft.com/office/drawing/2014/main" id="{36FF2E39-43A3-DBDA-863F-0BE020064E0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6" name="Rounded Rectangle 164">
              <a:extLst>
                <a:ext uri="{FF2B5EF4-FFF2-40B4-BE49-F238E27FC236}">
                  <a16:creationId xmlns:a16="http://schemas.microsoft.com/office/drawing/2014/main" id="{CDC511EF-B1C7-C560-FABA-31278CF3CDB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7" name="Rounded Rectangle 165">
              <a:extLst>
                <a:ext uri="{FF2B5EF4-FFF2-40B4-BE49-F238E27FC236}">
                  <a16:creationId xmlns:a16="http://schemas.microsoft.com/office/drawing/2014/main" id="{BB2D6AA9-CDF2-9381-152B-4C782A2B68E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8" name="Rounded Rectangle 166">
              <a:extLst>
                <a:ext uri="{FF2B5EF4-FFF2-40B4-BE49-F238E27FC236}">
                  <a16:creationId xmlns:a16="http://schemas.microsoft.com/office/drawing/2014/main" id="{1BD7191F-AA30-E528-3422-BEEDD4C7E6EF}"/>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9" name="Rounded Rectangle 167">
              <a:extLst>
                <a:ext uri="{FF2B5EF4-FFF2-40B4-BE49-F238E27FC236}">
                  <a16:creationId xmlns:a16="http://schemas.microsoft.com/office/drawing/2014/main" id="{C59D6B29-43F7-C7E8-916E-1C49CF8862D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0" name="Oval 168">
              <a:extLst>
                <a:ext uri="{FF2B5EF4-FFF2-40B4-BE49-F238E27FC236}">
                  <a16:creationId xmlns:a16="http://schemas.microsoft.com/office/drawing/2014/main" id="{D9EA2D05-93FB-39B3-D74E-97B6E69C3C8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21" name="Group 169">
            <a:extLst>
              <a:ext uri="{FF2B5EF4-FFF2-40B4-BE49-F238E27FC236}">
                <a16:creationId xmlns:a16="http://schemas.microsoft.com/office/drawing/2014/main" id="{67B3396A-02F7-3750-D9DE-BE1CA6E7C6EA}"/>
              </a:ext>
            </a:extLst>
          </p:cNvPr>
          <p:cNvGrpSpPr/>
          <p:nvPr/>
        </p:nvGrpSpPr>
        <p:grpSpPr>
          <a:xfrm rot="10800000">
            <a:off x="10597914" y="3318391"/>
            <a:ext cx="284763" cy="283445"/>
            <a:chOff x="6774012" y="1839558"/>
            <a:chExt cx="284763" cy="283445"/>
          </a:xfrm>
          <a:solidFill>
            <a:srgbClr val="006DA4"/>
          </a:solidFill>
        </p:grpSpPr>
        <p:sp>
          <p:nvSpPr>
            <p:cNvPr id="222" name="Oval 170">
              <a:extLst>
                <a:ext uri="{FF2B5EF4-FFF2-40B4-BE49-F238E27FC236}">
                  <a16:creationId xmlns:a16="http://schemas.microsoft.com/office/drawing/2014/main" id="{5BA706FB-3AF6-851A-4A7C-3E2FD21CA1B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3" name="Rounded Rectangle 171">
              <a:extLst>
                <a:ext uri="{FF2B5EF4-FFF2-40B4-BE49-F238E27FC236}">
                  <a16:creationId xmlns:a16="http://schemas.microsoft.com/office/drawing/2014/main" id="{5E90DE1A-3CBE-0429-45DE-852F01D2512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4" name="Rounded Rectangle 172">
              <a:extLst>
                <a:ext uri="{FF2B5EF4-FFF2-40B4-BE49-F238E27FC236}">
                  <a16:creationId xmlns:a16="http://schemas.microsoft.com/office/drawing/2014/main" id="{6AEE5452-F50E-A6C2-7D7B-C0718CC6C2B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5" name="Rounded Rectangle 173">
              <a:extLst>
                <a:ext uri="{FF2B5EF4-FFF2-40B4-BE49-F238E27FC236}">
                  <a16:creationId xmlns:a16="http://schemas.microsoft.com/office/drawing/2014/main" id="{A1B296D3-E792-4AE2-8B35-2864EB2897D2}"/>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6" name="Rounded Rectangle 174">
              <a:extLst>
                <a:ext uri="{FF2B5EF4-FFF2-40B4-BE49-F238E27FC236}">
                  <a16:creationId xmlns:a16="http://schemas.microsoft.com/office/drawing/2014/main" id="{15746942-F319-CD66-DFCA-A2CF7D5A5E9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7" name="Rounded Rectangle 175">
              <a:extLst>
                <a:ext uri="{FF2B5EF4-FFF2-40B4-BE49-F238E27FC236}">
                  <a16:creationId xmlns:a16="http://schemas.microsoft.com/office/drawing/2014/main" id="{59FACA4E-2DF3-25C7-9FCF-D5CD3E8321E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8" name="Rounded Rectangle 176">
              <a:extLst>
                <a:ext uri="{FF2B5EF4-FFF2-40B4-BE49-F238E27FC236}">
                  <a16:creationId xmlns:a16="http://schemas.microsoft.com/office/drawing/2014/main" id="{DADFCCD0-581E-F663-61F7-C0A0DE368034}"/>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9" name="Oval 177">
              <a:extLst>
                <a:ext uri="{FF2B5EF4-FFF2-40B4-BE49-F238E27FC236}">
                  <a16:creationId xmlns:a16="http://schemas.microsoft.com/office/drawing/2014/main" id="{BBC4A90E-05D9-40CE-DBF7-738B12CB841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0" name="Group 178">
            <a:extLst>
              <a:ext uri="{FF2B5EF4-FFF2-40B4-BE49-F238E27FC236}">
                <a16:creationId xmlns:a16="http://schemas.microsoft.com/office/drawing/2014/main" id="{E7AA440E-A30D-ED46-C099-9DADDA9E4506}"/>
              </a:ext>
            </a:extLst>
          </p:cNvPr>
          <p:cNvGrpSpPr/>
          <p:nvPr/>
        </p:nvGrpSpPr>
        <p:grpSpPr>
          <a:xfrm rot="10800000">
            <a:off x="10186627" y="3243909"/>
            <a:ext cx="284763" cy="283445"/>
            <a:chOff x="6774012" y="1839558"/>
            <a:chExt cx="284763" cy="283445"/>
          </a:xfrm>
          <a:solidFill>
            <a:srgbClr val="006DA4"/>
          </a:solidFill>
        </p:grpSpPr>
        <p:sp>
          <p:nvSpPr>
            <p:cNvPr id="231" name="Oval 179">
              <a:extLst>
                <a:ext uri="{FF2B5EF4-FFF2-40B4-BE49-F238E27FC236}">
                  <a16:creationId xmlns:a16="http://schemas.microsoft.com/office/drawing/2014/main" id="{700AC6F4-DC2B-12B2-00DF-2BA55393FE7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2" name="Rounded Rectangle 180">
              <a:extLst>
                <a:ext uri="{FF2B5EF4-FFF2-40B4-BE49-F238E27FC236}">
                  <a16:creationId xmlns:a16="http://schemas.microsoft.com/office/drawing/2014/main" id="{22ADFABE-EB04-5B46-D95E-EE0F52E0CDA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3" name="Rounded Rectangle 181">
              <a:extLst>
                <a:ext uri="{FF2B5EF4-FFF2-40B4-BE49-F238E27FC236}">
                  <a16:creationId xmlns:a16="http://schemas.microsoft.com/office/drawing/2014/main" id="{F42DF060-6D06-01EB-EC1E-D871ED6FD1D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4" name="Rounded Rectangle 182">
              <a:extLst>
                <a:ext uri="{FF2B5EF4-FFF2-40B4-BE49-F238E27FC236}">
                  <a16:creationId xmlns:a16="http://schemas.microsoft.com/office/drawing/2014/main" id="{9B8F69B8-CBD6-4FBD-92CE-869124EDEF1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5" name="Rounded Rectangle 183">
              <a:extLst>
                <a:ext uri="{FF2B5EF4-FFF2-40B4-BE49-F238E27FC236}">
                  <a16:creationId xmlns:a16="http://schemas.microsoft.com/office/drawing/2014/main" id="{9A12CE70-F6D2-3AB4-2706-20824842CB2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6" name="Rounded Rectangle 184">
              <a:extLst>
                <a:ext uri="{FF2B5EF4-FFF2-40B4-BE49-F238E27FC236}">
                  <a16:creationId xmlns:a16="http://schemas.microsoft.com/office/drawing/2014/main" id="{DE02C1F6-62F2-2447-4201-517A2B13307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7" name="Rounded Rectangle 185">
              <a:extLst>
                <a:ext uri="{FF2B5EF4-FFF2-40B4-BE49-F238E27FC236}">
                  <a16:creationId xmlns:a16="http://schemas.microsoft.com/office/drawing/2014/main" id="{F627C0CC-5BE7-DE54-47EE-A5B8E092BF0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8" name="Oval 186">
              <a:extLst>
                <a:ext uri="{FF2B5EF4-FFF2-40B4-BE49-F238E27FC236}">
                  <a16:creationId xmlns:a16="http://schemas.microsoft.com/office/drawing/2014/main" id="{B652020E-0FD1-8769-E723-DADF3E127CA6}"/>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9" name="Group 187">
            <a:extLst>
              <a:ext uri="{FF2B5EF4-FFF2-40B4-BE49-F238E27FC236}">
                <a16:creationId xmlns:a16="http://schemas.microsoft.com/office/drawing/2014/main" id="{975BB8C0-348F-EE96-746A-902032A60443}"/>
              </a:ext>
            </a:extLst>
          </p:cNvPr>
          <p:cNvGrpSpPr/>
          <p:nvPr/>
        </p:nvGrpSpPr>
        <p:grpSpPr>
          <a:xfrm rot="10800000">
            <a:off x="11000142" y="3237742"/>
            <a:ext cx="284763" cy="283445"/>
            <a:chOff x="6774012" y="1839558"/>
            <a:chExt cx="284763" cy="283445"/>
          </a:xfrm>
          <a:solidFill>
            <a:srgbClr val="006DA4"/>
          </a:solidFill>
        </p:grpSpPr>
        <p:sp>
          <p:nvSpPr>
            <p:cNvPr id="240" name="Oval 188">
              <a:extLst>
                <a:ext uri="{FF2B5EF4-FFF2-40B4-BE49-F238E27FC236}">
                  <a16:creationId xmlns:a16="http://schemas.microsoft.com/office/drawing/2014/main" id="{4972CCF8-7052-B2F7-9F21-69C2748355E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1" name="Rounded Rectangle 189">
              <a:extLst>
                <a:ext uri="{FF2B5EF4-FFF2-40B4-BE49-F238E27FC236}">
                  <a16:creationId xmlns:a16="http://schemas.microsoft.com/office/drawing/2014/main" id="{559029BB-D337-D584-A0EC-13065628C61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2" name="Rounded Rectangle 190">
              <a:extLst>
                <a:ext uri="{FF2B5EF4-FFF2-40B4-BE49-F238E27FC236}">
                  <a16:creationId xmlns:a16="http://schemas.microsoft.com/office/drawing/2014/main" id="{6FB81754-0BA7-D292-4EA3-1DB585C2BF5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3" name="Rounded Rectangle 191">
              <a:extLst>
                <a:ext uri="{FF2B5EF4-FFF2-40B4-BE49-F238E27FC236}">
                  <a16:creationId xmlns:a16="http://schemas.microsoft.com/office/drawing/2014/main" id="{6D5EB735-47D9-D0EE-53B2-BA31E9C03DC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4" name="Rounded Rectangle 192">
              <a:extLst>
                <a:ext uri="{FF2B5EF4-FFF2-40B4-BE49-F238E27FC236}">
                  <a16:creationId xmlns:a16="http://schemas.microsoft.com/office/drawing/2014/main" id="{F8A42226-E21D-9F1B-B141-BC1EFB1B61B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5" name="Rounded Rectangle 193">
              <a:extLst>
                <a:ext uri="{FF2B5EF4-FFF2-40B4-BE49-F238E27FC236}">
                  <a16:creationId xmlns:a16="http://schemas.microsoft.com/office/drawing/2014/main" id="{19E18007-EE24-0AFA-5A04-60CF4105DBC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6" name="Rounded Rectangle 194">
              <a:extLst>
                <a:ext uri="{FF2B5EF4-FFF2-40B4-BE49-F238E27FC236}">
                  <a16:creationId xmlns:a16="http://schemas.microsoft.com/office/drawing/2014/main" id="{91F66DD6-CC99-CE55-FD60-8E9554B488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7" name="Oval 195">
              <a:extLst>
                <a:ext uri="{FF2B5EF4-FFF2-40B4-BE49-F238E27FC236}">
                  <a16:creationId xmlns:a16="http://schemas.microsoft.com/office/drawing/2014/main" id="{1EE354DE-193F-F72C-B851-AEA2003BAD1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8" name="Group 196">
            <a:extLst>
              <a:ext uri="{FF2B5EF4-FFF2-40B4-BE49-F238E27FC236}">
                <a16:creationId xmlns:a16="http://schemas.microsoft.com/office/drawing/2014/main" id="{C9E49ED0-B1E1-23F1-9063-608522FFBE8D}"/>
              </a:ext>
            </a:extLst>
          </p:cNvPr>
          <p:cNvGrpSpPr/>
          <p:nvPr/>
        </p:nvGrpSpPr>
        <p:grpSpPr>
          <a:xfrm rot="10800000">
            <a:off x="10597778" y="2928874"/>
            <a:ext cx="284763" cy="283445"/>
            <a:chOff x="6774012" y="1839558"/>
            <a:chExt cx="284763" cy="283445"/>
          </a:xfrm>
          <a:solidFill>
            <a:srgbClr val="006DA4"/>
          </a:solidFill>
        </p:grpSpPr>
        <p:sp>
          <p:nvSpPr>
            <p:cNvPr id="249" name="Oval 197">
              <a:extLst>
                <a:ext uri="{FF2B5EF4-FFF2-40B4-BE49-F238E27FC236}">
                  <a16:creationId xmlns:a16="http://schemas.microsoft.com/office/drawing/2014/main" id="{6FBD4A48-8D15-72AB-4AFF-28AC6959ADE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0" name="Rounded Rectangle 198">
              <a:extLst>
                <a:ext uri="{FF2B5EF4-FFF2-40B4-BE49-F238E27FC236}">
                  <a16:creationId xmlns:a16="http://schemas.microsoft.com/office/drawing/2014/main" id="{4BADCC58-72F5-4556-3A2A-41E2E1E0C95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1" name="Rounded Rectangle 199">
              <a:extLst>
                <a:ext uri="{FF2B5EF4-FFF2-40B4-BE49-F238E27FC236}">
                  <a16:creationId xmlns:a16="http://schemas.microsoft.com/office/drawing/2014/main" id="{F0915F4D-B4AA-80E8-71EE-AFA4C71DE671}"/>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2" name="Rounded Rectangle 200">
              <a:extLst>
                <a:ext uri="{FF2B5EF4-FFF2-40B4-BE49-F238E27FC236}">
                  <a16:creationId xmlns:a16="http://schemas.microsoft.com/office/drawing/2014/main" id="{5074F8B4-8029-86A1-1B99-815766AD183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3" name="Rounded Rectangle 201">
              <a:extLst>
                <a:ext uri="{FF2B5EF4-FFF2-40B4-BE49-F238E27FC236}">
                  <a16:creationId xmlns:a16="http://schemas.microsoft.com/office/drawing/2014/main" id="{A5CC2F73-B782-8D80-521A-0EDE9B267A1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4" name="Rounded Rectangle 202">
              <a:extLst>
                <a:ext uri="{FF2B5EF4-FFF2-40B4-BE49-F238E27FC236}">
                  <a16:creationId xmlns:a16="http://schemas.microsoft.com/office/drawing/2014/main" id="{B9597E4A-A78D-D896-2EE4-9F51AA70C5A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5" name="Rounded Rectangle 203">
              <a:extLst>
                <a:ext uri="{FF2B5EF4-FFF2-40B4-BE49-F238E27FC236}">
                  <a16:creationId xmlns:a16="http://schemas.microsoft.com/office/drawing/2014/main" id="{F6339950-6EE1-00E3-800F-19E97B9D200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6" name="Oval 204">
              <a:extLst>
                <a:ext uri="{FF2B5EF4-FFF2-40B4-BE49-F238E27FC236}">
                  <a16:creationId xmlns:a16="http://schemas.microsoft.com/office/drawing/2014/main" id="{5F9E179C-22F4-FEBA-CC18-267EF95186E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57" name="Group 205">
            <a:extLst>
              <a:ext uri="{FF2B5EF4-FFF2-40B4-BE49-F238E27FC236}">
                <a16:creationId xmlns:a16="http://schemas.microsoft.com/office/drawing/2014/main" id="{839DDC9A-A2F9-B1CE-8FF5-80F9769D8D22}"/>
              </a:ext>
            </a:extLst>
          </p:cNvPr>
          <p:cNvGrpSpPr/>
          <p:nvPr/>
        </p:nvGrpSpPr>
        <p:grpSpPr>
          <a:xfrm rot="10800000">
            <a:off x="10206672" y="2806620"/>
            <a:ext cx="284763" cy="283445"/>
            <a:chOff x="6774012" y="1839558"/>
            <a:chExt cx="284763" cy="283445"/>
          </a:xfrm>
          <a:solidFill>
            <a:srgbClr val="006DA4"/>
          </a:solidFill>
        </p:grpSpPr>
        <p:sp>
          <p:nvSpPr>
            <p:cNvPr id="258" name="Oval 206">
              <a:extLst>
                <a:ext uri="{FF2B5EF4-FFF2-40B4-BE49-F238E27FC236}">
                  <a16:creationId xmlns:a16="http://schemas.microsoft.com/office/drawing/2014/main" id="{98AD87E6-6B83-B301-5146-0F16A15E6E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9" name="Rounded Rectangle 207">
              <a:extLst>
                <a:ext uri="{FF2B5EF4-FFF2-40B4-BE49-F238E27FC236}">
                  <a16:creationId xmlns:a16="http://schemas.microsoft.com/office/drawing/2014/main" id="{86385F5B-756A-7634-64DD-BE5C61325C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0" name="Rounded Rectangle 208">
              <a:extLst>
                <a:ext uri="{FF2B5EF4-FFF2-40B4-BE49-F238E27FC236}">
                  <a16:creationId xmlns:a16="http://schemas.microsoft.com/office/drawing/2014/main" id="{B3D94980-A6B6-BBD9-723C-8F95F287B02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1" name="Rounded Rectangle 209">
              <a:extLst>
                <a:ext uri="{FF2B5EF4-FFF2-40B4-BE49-F238E27FC236}">
                  <a16:creationId xmlns:a16="http://schemas.microsoft.com/office/drawing/2014/main" id="{49AC520D-B8CA-932A-9329-CE0292B8B05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2" name="Rounded Rectangle 210">
              <a:extLst>
                <a:ext uri="{FF2B5EF4-FFF2-40B4-BE49-F238E27FC236}">
                  <a16:creationId xmlns:a16="http://schemas.microsoft.com/office/drawing/2014/main" id="{0AA1CE1E-7FE9-59AE-7397-9F7FC005944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3" name="Rounded Rectangle 211">
              <a:extLst>
                <a:ext uri="{FF2B5EF4-FFF2-40B4-BE49-F238E27FC236}">
                  <a16:creationId xmlns:a16="http://schemas.microsoft.com/office/drawing/2014/main" id="{D1855877-F25A-6E91-E5E9-827660C0CCDD}"/>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4" name="Rounded Rectangle 212">
              <a:extLst>
                <a:ext uri="{FF2B5EF4-FFF2-40B4-BE49-F238E27FC236}">
                  <a16:creationId xmlns:a16="http://schemas.microsoft.com/office/drawing/2014/main" id="{E5E89FAD-DC3C-C816-B54A-9EB5823547F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5" name="Oval 213">
              <a:extLst>
                <a:ext uri="{FF2B5EF4-FFF2-40B4-BE49-F238E27FC236}">
                  <a16:creationId xmlns:a16="http://schemas.microsoft.com/office/drawing/2014/main" id="{B35D5717-5B26-892A-1D99-AF6B918181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66" name="Group 214">
            <a:extLst>
              <a:ext uri="{FF2B5EF4-FFF2-40B4-BE49-F238E27FC236}">
                <a16:creationId xmlns:a16="http://schemas.microsoft.com/office/drawing/2014/main" id="{165DF4F4-D554-C344-95A8-45A962F8E0FE}"/>
              </a:ext>
            </a:extLst>
          </p:cNvPr>
          <p:cNvGrpSpPr/>
          <p:nvPr/>
        </p:nvGrpSpPr>
        <p:grpSpPr>
          <a:xfrm rot="10800000">
            <a:off x="10944781" y="2785084"/>
            <a:ext cx="284763" cy="283445"/>
            <a:chOff x="6774012" y="1839558"/>
            <a:chExt cx="284763" cy="283445"/>
          </a:xfrm>
          <a:solidFill>
            <a:srgbClr val="006DA4"/>
          </a:solidFill>
        </p:grpSpPr>
        <p:sp>
          <p:nvSpPr>
            <p:cNvPr id="267" name="Oval 215">
              <a:extLst>
                <a:ext uri="{FF2B5EF4-FFF2-40B4-BE49-F238E27FC236}">
                  <a16:creationId xmlns:a16="http://schemas.microsoft.com/office/drawing/2014/main" id="{AF27CA7A-85E6-7A2B-B1A4-044062A8FDC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8" name="Rounded Rectangle 216">
              <a:extLst>
                <a:ext uri="{FF2B5EF4-FFF2-40B4-BE49-F238E27FC236}">
                  <a16:creationId xmlns:a16="http://schemas.microsoft.com/office/drawing/2014/main" id="{1D7694F5-D1EF-482F-EA33-E86972C4907A}"/>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9" name="Rounded Rectangle 217">
              <a:extLst>
                <a:ext uri="{FF2B5EF4-FFF2-40B4-BE49-F238E27FC236}">
                  <a16:creationId xmlns:a16="http://schemas.microsoft.com/office/drawing/2014/main" id="{7DA08758-1DF1-A932-0223-713AF9C0025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0" name="Rounded Rectangle 218">
              <a:extLst>
                <a:ext uri="{FF2B5EF4-FFF2-40B4-BE49-F238E27FC236}">
                  <a16:creationId xmlns:a16="http://schemas.microsoft.com/office/drawing/2014/main" id="{58CC008F-FA01-DE46-965F-574B6E5B6F33}"/>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1" name="Rounded Rectangle 219">
              <a:extLst>
                <a:ext uri="{FF2B5EF4-FFF2-40B4-BE49-F238E27FC236}">
                  <a16:creationId xmlns:a16="http://schemas.microsoft.com/office/drawing/2014/main" id="{6CF1BB5C-CFBB-6EA3-A150-5E418D3B446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2" name="Rounded Rectangle 220">
              <a:extLst>
                <a:ext uri="{FF2B5EF4-FFF2-40B4-BE49-F238E27FC236}">
                  <a16:creationId xmlns:a16="http://schemas.microsoft.com/office/drawing/2014/main" id="{9E9A74A5-7C63-FFCF-400C-F664C5072B6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3" name="Rounded Rectangle 221">
              <a:extLst>
                <a:ext uri="{FF2B5EF4-FFF2-40B4-BE49-F238E27FC236}">
                  <a16:creationId xmlns:a16="http://schemas.microsoft.com/office/drawing/2014/main" id="{97BDCAED-AA66-41A8-940D-5831602B906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4" name="Oval 222">
              <a:extLst>
                <a:ext uri="{FF2B5EF4-FFF2-40B4-BE49-F238E27FC236}">
                  <a16:creationId xmlns:a16="http://schemas.microsoft.com/office/drawing/2014/main" id="{5601EAF4-0714-0987-9F51-5269D91F49D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75" name="Group 223">
            <a:extLst>
              <a:ext uri="{FF2B5EF4-FFF2-40B4-BE49-F238E27FC236}">
                <a16:creationId xmlns:a16="http://schemas.microsoft.com/office/drawing/2014/main" id="{C49188F1-E28D-7549-296B-CF10E59349FD}"/>
              </a:ext>
            </a:extLst>
          </p:cNvPr>
          <p:cNvGrpSpPr/>
          <p:nvPr/>
        </p:nvGrpSpPr>
        <p:grpSpPr>
          <a:xfrm rot="10800000">
            <a:off x="10596417" y="2417458"/>
            <a:ext cx="284763" cy="283445"/>
            <a:chOff x="6774012" y="1839558"/>
            <a:chExt cx="284763" cy="283445"/>
          </a:xfrm>
          <a:solidFill>
            <a:srgbClr val="006DA4"/>
          </a:solidFill>
        </p:grpSpPr>
        <p:sp>
          <p:nvSpPr>
            <p:cNvPr id="276" name="Oval 224">
              <a:extLst>
                <a:ext uri="{FF2B5EF4-FFF2-40B4-BE49-F238E27FC236}">
                  <a16:creationId xmlns:a16="http://schemas.microsoft.com/office/drawing/2014/main" id="{2DE95507-40D6-3577-3672-46852CC470E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7" name="Rounded Rectangle 225">
              <a:extLst>
                <a:ext uri="{FF2B5EF4-FFF2-40B4-BE49-F238E27FC236}">
                  <a16:creationId xmlns:a16="http://schemas.microsoft.com/office/drawing/2014/main" id="{C897F986-BBCB-CE06-84EB-24A8CA7D7C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8" name="Rounded Rectangle 226">
              <a:extLst>
                <a:ext uri="{FF2B5EF4-FFF2-40B4-BE49-F238E27FC236}">
                  <a16:creationId xmlns:a16="http://schemas.microsoft.com/office/drawing/2014/main" id="{093807B8-B601-C332-A47F-A81548B056E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9" name="Rounded Rectangle 227">
              <a:extLst>
                <a:ext uri="{FF2B5EF4-FFF2-40B4-BE49-F238E27FC236}">
                  <a16:creationId xmlns:a16="http://schemas.microsoft.com/office/drawing/2014/main" id="{8E960798-2F25-80C1-EA6B-0FDB4381479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0" name="Rounded Rectangle 228">
              <a:extLst>
                <a:ext uri="{FF2B5EF4-FFF2-40B4-BE49-F238E27FC236}">
                  <a16:creationId xmlns:a16="http://schemas.microsoft.com/office/drawing/2014/main" id="{FBC5E0E0-C545-1A74-B532-41557F2D86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1" name="Rounded Rectangle 229">
              <a:extLst>
                <a:ext uri="{FF2B5EF4-FFF2-40B4-BE49-F238E27FC236}">
                  <a16:creationId xmlns:a16="http://schemas.microsoft.com/office/drawing/2014/main" id="{3582FCE5-8844-696C-3BA4-FF099B98309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2" name="Rounded Rectangle 230">
              <a:extLst>
                <a:ext uri="{FF2B5EF4-FFF2-40B4-BE49-F238E27FC236}">
                  <a16:creationId xmlns:a16="http://schemas.microsoft.com/office/drawing/2014/main" id="{0F49298F-CE5B-4109-D066-6E45C4799C3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3" name="Oval 231">
              <a:extLst>
                <a:ext uri="{FF2B5EF4-FFF2-40B4-BE49-F238E27FC236}">
                  <a16:creationId xmlns:a16="http://schemas.microsoft.com/office/drawing/2014/main" id="{D1F43959-F594-947C-33E0-8049654C913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84" name="Group 232">
            <a:extLst>
              <a:ext uri="{FF2B5EF4-FFF2-40B4-BE49-F238E27FC236}">
                <a16:creationId xmlns:a16="http://schemas.microsoft.com/office/drawing/2014/main" id="{A445AEDA-DD84-646A-618B-695802B045C4}"/>
              </a:ext>
            </a:extLst>
          </p:cNvPr>
          <p:cNvGrpSpPr/>
          <p:nvPr/>
        </p:nvGrpSpPr>
        <p:grpSpPr>
          <a:xfrm rot="10800000">
            <a:off x="10168251" y="2413210"/>
            <a:ext cx="284763" cy="283445"/>
            <a:chOff x="6774012" y="1839558"/>
            <a:chExt cx="284763" cy="283445"/>
          </a:xfrm>
          <a:solidFill>
            <a:srgbClr val="006DA4"/>
          </a:solidFill>
        </p:grpSpPr>
        <p:sp>
          <p:nvSpPr>
            <p:cNvPr id="285" name="Oval 233">
              <a:extLst>
                <a:ext uri="{FF2B5EF4-FFF2-40B4-BE49-F238E27FC236}">
                  <a16:creationId xmlns:a16="http://schemas.microsoft.com/office/drawing/2014/main" id="{7D895AE6-0992-8376-62EF-2DBB824B7477}"/>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6" name="Rounded Rectangle 234">
              <a:extLst>
                <a:ext uri="{FF2B5EF4-FFF2-40B4-BE49-F238E27FC236}">
                  <a16:creationId xmlns:a16="http://schemas.microsoft.com/office/drawing/2014/main" id="{F6DBD7F1-6E48-0D2C-620A-16BFC76D4AE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7" name="Rounded Rectangle 235">
              <a:extLst>
                <a:ext uri="{FF2B5EF4-FFF2-40B4-BE49-F238E27FC236}">
                  <a16:creationId xmlns:a16="http://schemas.microsoft.com/office/drawing/2014/main" id="{4FB024DC-2A01-2842-1AFF-C77FAA156EB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8" name="Rounded Rectangle 236">
              <a:extLst>
                <a:ext uri="{FF2B5EF4-FFF2-40B4-BE49-F238E27FC236}">
                  <a16:creationId xmlns:a16="http://schemas.microsoft.com/office/drawing/2014/main" id="{8DF3A441-8F93-8B85-EAA1-94E5DC56941C}"/>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9" name="Rounded Rectangle 237">
              <a:extLst>
                <a:ext uri="{FF2B5EF4-FFF2-40B4-BE49-F238E27FC236}">
                  <a16:creationId xmlns:a16="http://schemas.microsoft.com/office/drawing/2014/main" id="{916B006E-CCC0-F59B-F19D-0ED80DC6720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0" name="Rounded Rectangle 238">
              <a:extLst>
                <a:ext uri="{FF2B5EF4-FFF2-40B4-BE49-F238E27FC236}">
                  <a16:creationId xmlns:a16="http://schemas.microsoft.com/office/drawing/2014/main" id="{BF5EA773-CE66-8909-F749-95A86D1D893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1" name="Rounded Rectangle 239">
              <a:extLst>
                <a:ext uri="{FF2B5EF4-FFF2-40B4-BE49-F238E27FC236}">
                  <a16:creationId xmlns:a16="http://schemas.microsoft.com/office/drawing/2014/main" id="{91C48BFC-7959-28F1-ABC2-B6CBC468F90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2" name="Oval 240">
              <a:extLst>
                <a:ext uri="{FF2B5EF4-FFF2-40B4-BE49-F238E27FC236}">
                  <a16:creationId xmlns:a16="http://schemas.microsoft.com/office/drawing/2014/main" id="{0CD43B1D-BB09-254C-5695-1DCBEE45E69B}"/>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93" name="Group 241">
            <a:extLst>
              <a:ext uri="{FF2B5EF4-FFF2-40B4-BE49-F238E27FC236}">
                <a16:creationId xmlns:a16="http://schemas.microsoft.com/office/drawing/2014/main" id="{67272816-1142-2040-785A-D892311BCA39}"/>
              </a:ext>
            </a:extLst>
          </p:cNvPr>
          <p:cNvGrpSpPr/>
          <p:nvPr/>
        </p:nvGrpSpPr>
        <p:grpSpPr>
          <a:xfrm rot="10800000">
            <a:off x="10981795" y="2255330"/>
            <a:ext cx="284763" cy="283445"/>
            <a:chOff x="6774012" y="1839558"/>
            <a:chExt cx="284763" cy="283445"/>
          </a:xfrm>
          <a:solidFill>
            <a:srgbClr val="006DA4"/>
          </a:solidFill>
        </p:grpSpPr>
        <p:sp>
          <p:nvSpPr>
            <p:cNvPr id="294" name="Oval 242">
              <a:extLst>
                <a:ext uri="{FF2B5EF4-FFF2-40B4-BE49-F238E27FC236}">
                  <a16:creationId xmlns:a16="http://schemas.microsoft.com/office/drawing/2014/main" id="{7F511446-4D8E-536D-C82D-42151C1E8BF1}"/>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5" name="Rounded Rectangle 243">
              <a:extLst>
                <a:ext uri="{FF2B5EF4-FFF2-40B4-BE49-F238E27FC236}">
                  <a16:creationId xmlns:a16="http://schemas.microsoft.com/office/drawing/2014/main" id="{E7481B9D-2703-1C59-3B2E-4FA5A834451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6" name="Rounded Rectangle 244">
              <a:extLst>
                <a:ext uri="{FF2B5EF4-FFF2-40B4-BE49-F238E27FC236}">
                  <a16:creationId xmlns:a16="http://schemas.microsoft.com/office/drawing/2014/main" id="{2E519A4D-DDF2-5A66-7054-FB70CA331BB7}"/>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7" name="Rounded Rectangle 245">
              <a:extLst>
                <a:ext uri="{FF2B5EF4-FFF2-40B4-BE49-F238E27FC236}">
                  <a16:creationId xmlns:a16="http://schemas.microsoft.com/office/drawing/2014/main" id="{369C8FBC-7EA1-61BD-449A-7E011E6B17C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8" name="Rounded Rectangle 246">
              <a:extLst>
                <a:ext uri="{FF2B5EF4-FFF2-40B4-BE49-F238E27FC236}">
                  <a16:creationId xmlns:a16="http://schemas.microsoft.com/office/drawing/2014/main" id="{978D22F1-F291-B863-7ACA-FD307108A99B}"/>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9" name="Rounded Rectangle 247">
              <a:extLst>
                <a:ext uri="{FF2B5EF4-FFF2-40B4-BE49-F238E27FC236}">
                  <a16:creationId xmlns:a16="http://schemas.microsoft.com/office/drawing/2014/main" id="{8D38A35D-D5F5-EAA0-E7FE-8D60BC20EA8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0" name="Rounded Rectangle 248">
              <a:extLst>
                <a:ext uri="{FF2B5EF4-FFF2-40B4-BE49-F238E27FC236}">
                  <a16:creationId xmlns:a16="http://schemas.microsoft.com/office/drawing/2014/main" id="{5E79FA81-AB33-634D-05B1-C610087890E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1" name="Oval 249">
              <a:extLst>
                <a:ext uri="{FF2B5EF4-FFF2-40B4-BE49-F238E27FC236}">
                  <a16:creationId xmlns:a16="http://schemas.microsoft.com/office/drawing/2014/main" id="{B008ACAB-B3BA-9E31-C078-9EBBC3E7FDD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02" name="Group 250">
            <a:extLst>
              <a:ext uri="{FF2B5EF4-FFF2-40B4-BE49-F238E27FC236}">
                <a16:creationId xmlns:a16="http://schemas.microsoft.com/office/drawing/2014/main" id="{C713699C-9946-BA09-1489-64F34CEE0F94}"/>
              </a:ext>
            </a:extLst>
          </p:cNvPr>
          <p:cNvGrpSpPr/>
          <p:nvPr/>
        </p:nvGrpSpPr>
        <p:grpSpPr>
          <a:xfrm rot="10800000">
            <a:off x="10573910" y="1971885"/>
            <a:ext cx="284763" cy="283445"/>
            <a:chOff x="6774012" y="1839558"/>
            <a:chExt cx="284763" cy="283445"/>
          </a:xfrm>
          <a:solidFill>
            <a:srgbClr val="006DA4"/>
          </a:solidFill>
        </p:grpSpPr>
        <p:sp>
          <p:nvSpPr>
            <p:cNvPr id="303" name="Oval 251">
              <a:extLst>
                <a:ext uri="{FF2B5EF4-FFF2-40B4-BE49-F238E27FC236}">
                  <a16:creationId xmlns:a16="http://schemas.microsoft.com/office/drawing/2014/main" id="{338EBD31-6072-5B33-4174-FFFA16F3486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4" name="Rounded Rectangle 252">
              <a:extLst>
                <a:ext uri="{FF2B5EF4-FFF2-40B4-BE49-F238E27FC236}">
                  <a16:creationId xmlns:a16="http://schemas.microsoft.com/office/drawing/2014/main" id="{B774D51B-0A2F-14BD-158B-A98863A338D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5" name="Rounded Rectangle 253">
              <a:extLst>
                <a:ext uri="{FF2B5EF4-FFF2-40B4-BE49-F238E27FC236}">
                  <a16:creationId xmlns:a16="http://schemas.microsoft.com/office/drawing/2014/main" id="{12A776B6-2CC1-79B7-4B1B-51B967F3F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6" name="Rounded Rectangle 254">
              <a:extLst>
                <a:ext uri="{FF2B5EF4-FFF2-40B4-BE49-F238E27FC236}">
                  <a16:creationId xmlns:a16="http://schemas.microsoft.com/office/drawing/2014/main" id="{69DA7E93-1121-ABD3-06B4-055C9DECC8F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7" name="Rounded Rectangle 255">
              <a:extLst>
                <a:ext uri="{FF2B5EF4-FFF2-40B4-BE49-F238E27FC236}">
                  <a16:creationId xmlns:a16="http://schemas.microsoft.com/office/drawing/2014/main" id="{0CAC0C32-EC66-43E4-1AFD-478E9FA2B47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8" name="Rounded Rectangle 256">
              <a:extLst>
                <a:ext uri="{FF2B5EF4-FFF2-40B4-BE49-F238E27FC236}">
                  <a16:creationId xmlns:a16="http://schemas.microsoft.com/office/drawing/2014/main" id="{47E26F4B-6CD6-BDDC-FDAC-344BCBE020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9" name="Rounded Rectangle 257">
              <a:extLst>
                <a:ext uri="{FF2B5EF4-FFF2-40B4-BE49-F238E27FC236}">
                  <a16:creationId xmlns:a16="http://schemas.microsoft.com/office/drawing/2014/main" id="{6CE2448D-581C-DA4D-3A13-42F0656517F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0" name="Oval 258">
              <a:extLst>
                <a:ext uri="{FF2B5EF4-FFF2-40B4-BE49-F238E27FC236}">
                  <a16:creationId xmlns:a16="http://schemas.microsoft.com/office/drawing/2014/main" id="{F669304D-3913-36D3-C0CA-08226ECD41A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11" name="Group 259">
            <a:extLst>
              <a:ext uri="{FF2B5EF4-FFF2-40B4-BE49-F238E27FC236}">
                <a16:creationId xmlns:a16="http://schemas.microsoft.com/office/drawing/2014/main" id="{9A6F7498-FD7C-7280-3EFF-638F8DDF4E85}"/>
              </a:ext>
            </a:extLst>
          </p:cNvPr>
          <p:cNvGrpSpPr/>
          <p:nvPr/>
        </p:nvGrpSpPr>
        <p:grpSpPr>
          <a:xfrm rot="10800000">
            <a:off x="10164242" y="1749437"/>
            <a:ext cx="284763" cy="283445"/>
            <a:chOff x="6774012" y="1839558"/>
            <a:chExt cx="284763" cy="283445"/>
          </a:xfrm>
          <a:solidFill>
            <a:srgbClr val="006DA4"/>
          </a:solidFill>
        </p:grpSpPr>
        <p:sp>
          <p:nvSpPr>
            <p:cNvPr id="312" name="Oval 260">
              <a:extLst>
                <a:ext uri="{FF2B5EF4-FFF2-40B4-BE49-F238E27FC236}">
                  <a16:creationId xmlns:a16="http://schemas.microsoft.com/office/drawing/2014/main" id="{F2DA0BF6-E514-1552-57CF-C44BEA2BA9BD}"/>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3" name="Rounded Rectangle 261">
              <a:extLst>
                <a:ext uri="{FF2B5EF4-FFF2-40B4-BE49-F238E27FC236}">
                  <a16:creationId xmlns:a16="http://schemas.microsoft.com/office/drawing/2014/main" id="{87460255-86C2-4644-E5F1-E68A7AC7A27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4" name="Rounded Rectangle 262">
              <a:extLst>
                <a:ext uri="{FF2B5EF4-FFF2-40B4-BE49-F238E27FC236}">
                  <a16:creationId xmlns:a16="http://schemas.microsoft.com/office/drawing/2014/main" id="{D3B6A78C-5CD6-C40F-FFDE-1B05B89A0EF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5" name="Rounded Rectangle 263">
              <a:extLst>
                <a:ext uri="{FF2B5EF4-FFF2-40B4-BE49-F238E27FC236}">
                  <a16:creationId xmlns:a16="http://schemas.microsoft.com/office/drawing/2014/main" id="{AA5E21F2-261A-48AB-4848-56765C1F79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6" name="Rounded Rectangle 264">
              <a:extLst>
                <a:ext uri="{FF2B5EF4-FFF2-40B4-BE49-F238E27FC236}">
                  <a16:creationId xmlns:a16="http://schemas.microsoft.com/office/drawing/2014/main" id="{5A4E22A7-108D-BC53-0667-CD632837C9EE}"/>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7" name="Rounded Rectangle 265">
              <a:extLst>
                <a:ext uri="{FF2B5EF4-FFF2-40B4-BE49-F238E27FC236}">
                  <a16:creationId xmlns:a16="http://schemas.microsoft.com/office/drawing/2014/main" id="{89E8C62E-FBF2-F1B7-C6F7-6193668C0A4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8" name="Rounded Rectangle 266">
              <a:extLst>
                <a:ext uri="{FF2B5EF4-FFF2-40B4-BE49-F238E27FC236}">
                  <a16:creationId xmlns:a16="http://schemas.microsoft.com/office/drawing/2014/main" id="{AE42EA9D-0968-2179-2C85-C3A7AD34411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9" name="Oval 267">
              <a:extLst>
                <a:ext uri="{FF2B5EF4-FFF2-40B4-BE49-F238E27FC236}">
                  <a16:creationId xmlns:a16="http://schemas.microsoft.com/office/drawing/2014/main" id="{81E6AA41-7CCA-DE3A-1A51-41CF0F0A672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0" name="Group 268">
            <a:extLst>
              <a:ext uri="{FF2B5EF4-FFF2-40B4-BE49-F238E27FC236}">
                <a16:creationId xmlns:a16="http://schemas.microsoft.com/office/drawing/2014/main" id="{BD580191-F670-E800-1831-7E573685FD96}"/>
              </a:ext>
            </a:extLst>
          </p:cNvPr>
          <p:cNvGrpSpPr/>
          <p:nvPr/>
        </p:nvGrpSpPr>
        <p:grpSpPr>
          <a:xfrm rot="10800000">
            <a:off x="10977757" y="1743270"/>
            <a:ext cx="284763" cy="283445"/>
            <a:chOff x="6774012" y="1839558"/>
            <a:chExt cx="284763" cy="283445"/>
          </a:xfrm>
          <a:solidFill>
            <a:srgbClr val="006DA4"/>
          </a:solidFill>
        </p:grpSpPr>
        <p:sp>
          <p:nvSpPr>
            <p:cNvPr id="321" name="Oval 269">
              <a:extLst>
                <a:ext uri="{FF2B5EF4-FFF2-40B4-BE49-F238E27FC236}">
                  <a16:creationId xmlns:a16="http://schemas.microsoft.com/office/drawing/2014/main" id="{5638FA09-8C0A-3CAB-DA85-F5173DE2C300}"/>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2" name="Rounded Rectangle 270">
              <a:extLst>
                <a:ext uri="{FF2B5EF4-FFF2-40B4-BE49-F238E27FC236}">
                  <a16:creationId xmlns:a16="http://schemas.microsoft.com/office/drawing/2014/main" id="{59DFD6B9-31C8-7C98-B17C-D5AFB7135545}"/>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3" name="Rounded Rectangle 271">
              <a:extLst>
                <a:ext uri="{FF2B5EF4-FFF2-40B4-BE49-F238E27FC236}">
                  <a16:creationId xmlns:a16="http://schemas.microsoft.com/office/drawing/2014/main" id="{6D4668AF-15D9-B9A5-F4B0-CFA657820BF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4" name="Rounded Rectangle 272">
              <a:extLst>
                <a:ext uri="{FF2B5EF4-FFF2-40B4-BE49-F238E27FC236}">
                  <a16:creationId xmlns:a16="http://schemas.microsoft.com/office/drawing/2014/main" id="{DFF0BC10-DD00-A052-7845-1C123ED52EA4}"/>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5" name="Rounded Rectangle 273">
              <a:extLst>
                <a:ext uri="{FF2B5EF4-FFF2-40B4-BE49-F238E27FC236}">
                  <a16:creationId xmlns:a16="http://schemas.microsoft.com/office/drawing/2014/main" id="{6672C139-30E1-FC77-C60F-06E93241118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6" name="Rounded Rectangle 274">
              <a:extLst>
                <a:ext uri="{FF2B5EF4-FFF2-40B4-BE49-F238E27FC236}">
                  <a16:creationId xmlns:a16="http://schemas.microsoft.com/office/drawing/2014/main" id="{571BC4F3-9528-61B6-48A0-DD263908EEE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7" name="Rounded Rectangle 275">
              <a:extLst>
                <a:ext uri="{FF2B5EF4-FFF2-40B4-BE49-F238E27FC236}">
                  <a16:creationId xmlns:a16="http://schemas.microsoft.com/office/drawing/2014/main" id="{1743142C-AA3E-6763-9F59-868D9AFFDA1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8" name="Oval 276">
              <a:extLst>
                <a:ext uri="{FF2B5EF4-FFF2-40B4-BE49-F238E27FC236}">
                  <a16:creationId xmlns:a16="http://schemas.microsoft.com/office/drawing/2014/main" id="{704DE3CE-FB7A-7FBC-149A-47F143F0E31C}"/>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9" name="Group 277">
            <a:extLst>
              <a:ext uri="{FF2B5EF4-FFF2-40B4-BE49-F238E27FC236}">
                <a16:creationId xmlns:a16="http://schemas.microsoft.com/office/drawing/2014/main" id="{5588093C-F159-3634-20F8-7583389C5E76}"/>
              </a:ext>
            </a:extLst>
          </p:cNvPr>
          <p:cNvGrpSpPr/>
          <p:nvPr/>
        </p:nvGrpSpPr>
        <p:grpSpPr>
          <a:xfrm rot="10800000">
            <a:off x="10593936" y="1536403"/>
            <a:ext cx="284763" cy="283445"/>
            <a:chOff x="6774012" y="1839558"/>
            <a:chExt cx="284763" cy="283445"/>
          </a:xfrm>
          <a:solidFill>
            <a:srgbClr val="006DA4"/>
          </a:solidFill>
        </p:grpSpPr>
        <p:sp>
          <p:nvSpPr>
            <p:cNvPr id="330" name="Oval 278">
              <a:extLst>
                <a:ext uri="{FF2B5EF4-FFF2-40B4-BE49-F238E27FC236}">
                  <a16:creationId xmlns:a16="http://schemas.microsoft.com/office/drawing/2014/main" id="{5BB12195-8299-D7FE-8266-31AD6BBDB19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1" name="Rounded Rectangle 279">
              <a:extLst>
                <a:ext uri="{FF2B5EF4-FFF2-40B4-BE49-F238E27FC236}">
                  <a16:creationId xmlns:a16="http://schemas.microsoft.com/office/drawing/2014/main" id="{83D67217-8A80-1AAF-89EA-5DC0D1C52B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2" name="Rounded Rectangle 280">
              <a:extLst>
                <a:ext uri="{FF2B5EF4-FFF2-40B4-BE49-F238E27FC236}">
                  <a16:creationId xmlns:a16="http://schemas.microsoft.com/office/drawing/2014/main" id="{256F9205-852C-CDE7-BFF3-AF528E0F4B5F}"/>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3" name="Rounded Rectangle 281">
              <a:extLst>
                <a:ext uri="{FF2B5EF4-FFF2-40B4-BE49-F238E27FC236}">
                  <a16:creationId xmlns:a16="http://schemas.microsoft.com/office/drawing/2014/main" id="{F662D8AE-BF2E-3A32-683C-4B437198539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4" name="Rounded Rectangle 282">
              <a:extLst>
                <a:ext uri="{FF2B5EF4-FFF2-40B4-BE49-F238E27FC236}">
                  <a16:creationId xmlns:a16="http://schemas.microsoft.com/office/drawing/2014/main" id="{37D257DE-BD6C-04D8-CE7A-06460DC8A5F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5" name="Rounded Rectangle 283">
              <a:extLst>
                <a:ext uri="{FF2B5EF4-FFF2-40B4-BE49-F238E27FC236}">
                  <a16:creationId xmlns:a16="http://schemas.microsoft.com/office/drawing/2014/main" id="{67090655-706D-3EC7-2C6C-FF83C3A8C09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6" name="Rounded Rectangle 284">
              <a:extLst>
                <a:ext uri="{FF2B5EF4-FFF2-40B4-BE49-F238E27FC236}">
                  <a16:creationId xmlns:a16="http://schemas.microsoft.com/office/drawing/2014/main" id="{68E346EA-CA51-9802-6C6E-BC865D20CA2F}"/>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7" name="Oval 285">
              <a:extLst>
                <a:ext uri="{FF2B5EF4-FFF2-40B4-BE49-F238E27FC236}">
                  <a16:creationId xmlns:a16="http://schemas.microsoft.com/office/drawing/2014/main" id="{652829BC-9905-9047-6F33-967C5E32765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38" name="Group 286">
            <a:extLst>
              <a:ext uri="{FF2B5EF4-FFF2-40B4-BE49-F238E27FC236}">
                <a16:creationId xmlns:a16="http://schemas.microsoft.com/office/drawing/2014/main" id="{51349AC1-58BD-DF7F-FB47-05D09345F812}"/>
              </a:ext>
            </a:extLst>
          </p:cNvPr>
          <p:cNvGrpSpPr/>
          <p:nvPr/>
        </p:nvGrpSpPr>
        <p:grpSpPr>
          <a:xfrm rot="10800000">
            <a:off x="10212739" y="1348659"/>
            <a:ext cx="284763" cy="283445"/>
            <a:chOff x="6774012" y="1839558"/>
            <a:chExt cx="284763" cy="283445"/>
          </a:xfrm>
          <a:solidFill>
            <a:srgbClr val="006DA4"/>
          </a:solidFill>
        </p:grpSpPr>
        <p:sp>
          <p:nvSpPr>
            <p:cNvPr id="339" name="Oval 287">
              <a:extLst>
                <a:ext uri="{FF2B5EF4-FFF2-40B4-BE49-F238E27FC236}">
                  <a16:creationId xmlns:a16="http://schemas.microsoft.com/office/drawing/2014/main" id="{7B4C81C6-958B-0C9C-F935-07419ED118A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0" name="Rounded Rectangle 288">
              <a:extLst>
                <a:ext uri="{FF2B5EF4-FFF2-40B4-BE49-F238E27FC236}">
                  <a16:creationId xmlns:a16="http://schemas.microsoft.com/office/drawing/2014/main" id="{567DC487-611F-9BB7-AFED-A494EBC13D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1" name="Rounded Rectangle 289">
              <a:extLst>
                <a:ext uri="{FF2B5EF4-FFF2-40B4-BE49-F238E27FC236}">
                  <a16:creationId xmlns:a16="http://schemas.microsoft.com/office/drawing/2014/main" id="{FCC86C26-78AD-4E80-3587-673D8B3820D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2" name="Rounded Rectangle 290">
              <a:extLst>
                <a:ext uri="{FF2B5EF4-FFF2-40B4-BE49-F238E27FC236}">
                  <a16:creationId xmlns:a16="http://schemas.microsoft.com/office/drawing/2014/main" id="{A6C5A96B-7BA8-E3D2-DB9D-AFC9BDE8FF4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3" name="Rounded Rectangle 291">
              <a:extLst>
                <a:ext uri="{FF2B5EF4-FFF2-40B4-BE49-F238E27FC236}">
                  <a16:creationId xmlns:a16="http://schemas.microsoft.com/office/drawing/2014/main" id="{3DCEB806-0A3B-AFAE-09BC-E628B518983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4" name="Rounded Rectangle 292">
              <a:extLst>
                <a:ext uri="{FF2B5EF4-FFF2-40B4-BE49-F238E27FC236}">
                  <a16:creationId xmlns:a16="http://schemas.microsoft.com/office/drawing/2014/main" id="{A7093E76-B48F-4E5D-8362-4BEA2CDB81A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5" name="Rounded Rectangle 293">
              <a:extLst>
                <a:ext uri="{FF2B5EF4-FFF2-40B4-BE49-F238E27FC236}">
                  <a16:creationId xmlns:a16="http://schemas.microsoft.com/office/drawing/2014/main" id="{66A20336-F74B-AAD1-14E3-31654FA0378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6" name="Oval 294">
              <a:extLst>
                <a:ext uri="{FF2B5EF4-FFF2-40B4-BE49-F238E27FC236}">
                  <a16:creationId xmlns:a16="http://schemas.microsoft.com/office/drawing/2014/main" id="{9AF53C1D-8FA1-BA39-6327-6C7F77D2F0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47" name="Group 295">
            <a:extLst>
              <a:ext uri="{FF2B5EF4-FFF2-40B4-BE49-F238E27FC236}">
                <a16:creationId xmlns:a16="http://schemas.microsoft.com/office/drawing/2014/main" id="{10B31D26-9193-D9F2-3B18-794A05CB2E6B}"/>
              </a:ext>
            </a:extLst>
          </p:cNvPr>
          <p:cNvGrpSpPr/>
          <p:nvPr/>
        </p:nvGrpSpPr>
        <p:grpSpPr>
          <a:xfrm rot="10800000">
            <a:off x="11026254" y="1342492"/>
            <a:ext cx="284763" cy="283445"/>
            <a:chOff x="6774012" y="1839558"/>
            <a:chExt cx="284763" cy="283445"/>
          </a:xfrm>
          <a:solidFill>
            <a:srgbClr val="006DA4"/>
          </a:solidFill>
        </p:grpSpPr>
        <p:sp>
          <p:nvSpPr>
            <p:cNvPr id="348" name="Oval 296">
              <a:extLst>
                <a:ext uri="{FF2B5EF4-FFF2-40B4-BE49-F238E27FC236}">
                  <a16:creationId xmlns:a16="http://schemas.microsoft.com/office/drawing/2014/main" id="{8FFCF04B-1452-F710-CF86-BAE505174F8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9" name="Rounded Rectangle 297">
              <a:extLst>
                <a:ext uri="{FF2B5EF4-FFF2-40B4-BE49-F238E27FC236}">
                  <a16:creationId xmlns:a16="http://schemas.microsoft.com/office/drawing/2014/main" id="{57E7C1FE-25C2-C33C-7D3E-746603A2971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0" name="Rounded Rectangle 298">
              <a:extLst>
                <a:ext uri="{FF2B5EF4-FFF2-40B4-BE49-F238E27FC236}">
                  <a16:creationId xmlns:a16="http://schemas.microsoft.com/office/drawing/2014/main" id="{00021C4A-6B5B-6347-2B5F-D6D84FFFE79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1" name="Rounded Rectangle 299">
              <a:extLst>
                <a:ext uri="{FF2B5EF4-FFF2-40B4-BE49-F238E27FC236}">
                  <a16:creationId xmlns:a16="http://schemas.microsoft.com/office/drawing/2014/main" id="{D393CB11-26FB-A2F4-BF15-05332A4630A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2" name="Rounded Rectangle 300">
              <a:extLst>
                <a:ext uri="{FF2B5EF4-FFF2-40B4-BE49-F238E27FC236}">
                  <a16:creationId xmlns:a16="http://schemas.microsoft.com/office/drawing/2014/main" id="{81B6ACB1-9CCE-40F1-30AE-F4C9C82C669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3" name="Rounded Rectangle 301">
              <a:extLst>
                <a:ext uri="{FF2B5EF4-FFF2-40B4-BE49-F238E27FC236}">
                  <a16:creationId xmlns:a16="http://schemas.microsoft.com/office/drawing/2014/main" id="{B1CB71D5-E78B-7A52-31AC-6D5B962E529A}"/>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4" name="Rounded Rectangle 302">
              <a:extLst>
                <a:ext uri="{FF2B5EF4-FFF2-40B4-BE49-F238E27FC236}">
                  <a16:creationId xmlns:a16="http://schemas.microsoft.com/office/drawing/2014/main" id="{41E83F94-E559-8CBB-25D4-59A8C25C8F4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5" name="Oval 303">
              <a:extLst>
                <a:ext uri="{FF2B5EF4-FFF2-40B4-BE49-F238E27FC236}">
                  <a16:creationId xmlns:a16="http://schemas.microsoft.com/office/drawing/2014/main" id="{D88F6E2F-96CE-F4CC-3838-279F7B44445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358" name="Graphic 357" descr="Graduation cap with solid fill">
            <a:extLst>
              <a:ext uri="{FF2B5EF4-FFF2-40B4-BE49-F238E27FC236}">
                <a16:creationId xmlns:a16="http://schemas.microsoft.com/office/drawing/2014/main" id="{533D5D50-022F-6273-F8FA-B5C420E941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76076" y="1239217"/>
            <a:ext cx="676846" cy="676846"/>
          </a:xfrm>
          <a:prstGeom prst="rect">
            <a:avLst/>
          </a:prstGeom>
        </p:spPr>
      </p:pic>
      <p:pic>
        <p:nvPicPr>
          <p:cNvPr id="369" name="Afbeelding 368">
            <a:extLst>
              <a:ext uri="{FF2B5EF4-FFF2-40B4-BE49-F238E27FC236}">
                <a16:creationId xmlns:a16="http://schemas.microsoft.com/office/drawing/2014/main" id="{62F7D4F0-4CEF-A1E8-5837-94659E74F7B7}"/>
              </a:ext>
            </a:extLst>
          </p:cNvPr>
          <p:cNvPicPr>
            <a:picLocks noChangeAspect="1"/>
          </p:cNvPicPr>
          <p:nvPr/>
        </p:nvPicPr>
        <p:blipFill>
          <a:blip r:embed="rId8"/>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sp>
        <p:nvSpPr>
          <p:cNvPr id="370" name="Tekstvak 369">
            <a:extLst>
              <a:ext uri="{FF2B5EF4-FFF2-40B4-BE49-F238E27FC236}">
                <a16:creationId xmlns:a16="http://schemas.microsoft.com/office/drawing/2014/main" id="{6A3D9B72-774B-5AF1-21CD-BDDA5A69BA04}"/>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Slot</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Later</a:t>
            </a:r>
          </a:p>
        </p:txBody>
      </p:sp>
      <p:pic>
        <p:nvPicPr>
          <p:cNvPr id="5" name="Afbeelding 4">
            <a:extLst>
              <a:ext uri="{FF2B5EF4-FFF2-40B4-BE49-F238E27FC236}">
                <a16:creationId xmlns:a16="http://schemas.microsoft.com/office/drawing/2014/main" id="{95711EAA-16AD-F2FC-FCD3-AE21EF8FEAA0}"/>
              </a:ext>
            </a:extLst>
          </p:cNvPr>
          <p:cNvPicPr>
            <a:picLocks noChangeAspect="1"/>
          </p:cNvPicPr>
          <p:nvPr/>
        </p:nvPicPr>
        <p:blipFill>
          <a:blip r:embed="rId9"/>
          <a:stretch>
            <a:fillRect/>
          </a:stretch>
        </p:blipFill>
        <p:spPr>
          <a:xfrm>
            <a:off x="1351783" y="944175"/>
            <a:ext cx="3477491" cy="454057"/>
          </a:xfrm>
          <a:prstGeom prst="rect">
            <a:avLst/>
          </a:prstGeom>
        </p:spPr>
      </p:pic>
      <p:sp>
        <p:nvSpPr>
          <p:cNvPr id="6" name="Tekstvak 5">
            <a:extLst>
              <a:ext uri="{FF2B5EF4-FFF2-40B4-BE49-F238E27FC236}">
                <a16:creationId xmlns:a16="http://schemas.microsoft.com/office/drawing/2014/main" id="{816F3961-0D8C-52EE-4989-74E566D2219D}"/>
              </a:ext>
            </a:extLst>
          </p:cNvPr>
          <p:cNvSpPr txBox="1"/>
          <p:nvPr/>
        </p:nvSpPr>
        <p:spPr>
          <a:xfrm>
            <a:off x="1595560" y="984706"/>
            <a:ext cx="2989938" cy="371961"/>
          </a:xfrm>
          <a:prstGeom prst="rect">
            <a:avLst/>
          </a:prstGeom>
          <a:noFill/>
        </p:spPr>
        <p:txBody>
          <a:bodyPr wrap="square">
            <a:spAutoFit/>
          </a:bodyPr>
          <a:lstStyle/>
          <a:p>
            <a:pPr algn="ctr">
              <a:lnSpc>
                <a:spcPct val="150000"/>
              </a:lnSpc>
            </a:pPr>
            <a:r>
              <a:rPr lang="nl-NL" sz="1400" b="1" dirty="0">
                <a:latin typeface="Verdana" panose="020B0604030504040204" pitchFamily="34" charset="0"/>
                <a:ea typeface="Verdana" panose="020B0604030504040204" pitchFamily="34" charset="0"/>
                <a:cs typeface="Verdana" panose="020B0604030504040204" pitchFamily="34" charset="0"/>
              </a:rPr>
              <a:t>LAGERHUISDEBAT AI</a:t>
            </a:r>
          </a:p>
        </p:txBody>
      </p:sp>
      <p:pic>
        <p:nvPicPr>
          <p:cNvPr id="21" name="Afbeelding 20">
            <a:extLst>
              <a:ext uri="{FF2B5EF4-FFF2-40B4-BE49-F238E27FC236}">
                <a16:creationId xmlns:a16="http://schemas.microsoft.com/office/drawing/2014/main" id="{ECCD2FD8-B529-D727-AF29-B5B1DB9EBEC9}"/>
              </a:ext>
            </a:extLst>
          </p:cNvPr>
          <p:cNvPicPr>
            <a:picLocks noChangeAspect="1"/>
          </p:cNvPicPr>
          <p:nvPr/>
        </p:nvPicPr>
        <p:blipFill>
          <a:blip r:embed="rId10"/>
          <a:stretch>
            <a:fillRect/>
          </a:stretch>
        </p:blipFill>
        <p:spPr>
          <a:xfrm rot="5400000">
            <a:off x="2397453" y="1606912"/>
            <a:ext cx="1593021" cy="5068225"/>
          </a:xfrm>
          <a:prstGeom prst="rect">
            <a:avLst/>
          </a:prstGeom>
          <a:ln w="38100">
            <a:solidFill>
              <a:srgbClr val="FFA001"/>
            </a:solidFill>
          </a:ln>
        </p:spPr>
      </p:pic>
      <p:sp>
        <p:nvSpPr>
          <p:cNvPr id="25" name="Tekstvak 24">
            <a:extLst>
              <a:ext uri="{FF2B5EF4-FFF2-40B4-BE49-F238E27FC236}">
                <a16:creationId xmlns:a16="http://schemas.microsoft.com/office/drawing/2014/main" id="{CA5F82C0-28DB-40BF-4481-B65823E8687E}"/>
              </a:ext>
            </a:extLst>
          </p:cNvPr>
          <p:cNvSpPr txBox="1"/>
          <p:nvPr/>
        </p:nvSpPr>
        <p:spPr>
          <a:xfrm>
            <a:off x="659850" y="3429000"/>
            <a:ext cx="4970281" cy="1314462"/>
          </a:xfrm>
          <a:prstGeom prst="rect">
            <a:avLst/>
          </a:prstGeom>
          <a:noFill/>
        </p:spPr>
        <p:txBody>
          <a:bodyPr wrap="square">
            <a:spAutoFit/>
          </a:bodyPr>
          <a:lstStyle/>
          <a:p>
            <a:pPr algn="ctr">
              <a:lnSpc>
                <a:spcPct val="200000"/>
              </a:lnSpc>
            </a:pPr>
            <a:r>
              <a:rPr lang="nl-NL" sz="1400" b="1" dirty="0">
                <a:latin typeface="Verdana" panose="020B0604030504040204" pitchFamily="34" charset="0"/>
                <a:ea typeface="Verdana" panose="020B0604030504040204" pitchFamily="34" charset="0"/>
                <a:cs typeface="Verdana" panose="020B0604030504040204" pitchFamily="34" charset="0"/>
              </a:rPr>
              <a:t>Stelling 1/5 </a:t>
            </a:r>
          </a:p>
          <a:p>
            <a:pPr algn="ctr">
              <a:lnSpc>
                <a:spcPct val="200000"/>
              </a:lnSpc>
            </a:pPr>
            <a:r>
              <a:rPr lang="nl-NL" sz="1400" dirty="0">
                <a:latin typeface="Verdana" panose="020B0604030504040204" pitchFamily="34" charset="0"/>
                <a:ea typeface="Verdana" panose="020B0604030504040204" pitchFamily="34" charset="0"/>
                <a:cs typeface="Verdana" panose="020B0604030504040204" pitchFamily="34" charset="0"/>
              </a:rPr>
              <a:t>AI zal ervoor zorgen dat robots onze banen inpikken en werkloosheid veroorzaken. </a:t>
            </a:r>
          </a:p>
        </p:txBody>
      </p:sp>
    </p:spTree>
    <p:extLst>
      <p:ext uri="{BB962C8B-B14F-4D97-AF65-F5344CB8AC3E}">
        <p14:creationId xmlns:p14="http://schemas.microsoft.com/office/powerpoint/2010/main" val="241697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Afbeelding 33">
            <a:extLst>
              <a:ext uri="{FF2B5EF4-FFF2-40B4-BE49-F238E27FC236}">
                <a16:creationId xmlns:a16="http://schemas.microsoft.com/office/drawing/2014/main" id="{6AB7E24C-679C-4942-AD03-1559FC6CC94F}"/>
              </a:ext>
            </a:extLst>
          </p:cNvPr>
          <p:cNvPicPr>
            <a:picLocks noChangeAspect="1"/>
          </p:cNvPicPr>
          <p:nvPr/>
        </p:nvPicPr>
        <p:blipFill rotWithShape="1">
          <a:blip r:embed="rId3"/>
          <a:srcRect l="519" b="60294"/>
          <a:stretch/>
        </p:blipFill>
        <p:spPr>
          <a:xfrm>
            <a:off x="-1" y="1"/>
            <a:ext cx="12255889" cy="6858000"/>
          </a:xfrm>
          <a:prstGeom prst="rect">
            <a:avLst/>
          </a:prstGeom>
        </p:spPr>
      </p:pic>
      <p:pic>
        <p:nvPicPr>
          <p:cNvPr id="3" name="Afbeelding 2">
            <a:extLst>
              <a:ext uri="{FF2B5EF4-FFF2-40B4-BE49-F238E27FC236}">
                <a16:creationId xmlns:a16="http://schemas.microsoft.com/office/drawing/2014/main" id="{797AA825-DB3C-A143-9822-2BE4FD5881B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6244"/>
          <a:stretch/>
        </p:blipFill>
        <p:spPr>
          <a:xfrm>
            <a:off x="5951387" y="816058"/>
            <a:ext cx="5487841" cy="4163393"/>
          </a:xfrm>
          <a:prstGeom prst="rect">
            <a:avLst/>
          </a:prstGeom>
        </p:spPr>
      </p:pic>
      <p:pic>
        <p:nvPicPr>
          <p:cNvPr id="7" name="Afbeelding 6">
            <a:extLst>
              <a:ext uri="{FF2B5EF4-FFF2-40B4-BE49-F238E27FC236}">
                <a16:creationId xmlns:a16="http://schemas.microsoft.com/office/drawing/2014/main" id="{4617C6FA-A873-733F-24D6-90B6DD442E6A}"/>
              </a:ext>
            </a:extLst>
          </p:cNvPr>
          <p:cNvPicPr>
            <a:picLocks noChangeAspect="1"/>
          </p:cNvPicPr>
          <p:nvPr/>
        </p:nvPicPr>
        <p:blipFill>
          <a:blip r:embed="rId5">
            <a:duotone>
              <a:prstClr val="black"/>
              <a:schemeClr val="accent3">
                <a:tint val="45000"/>
                <a:satMod val="400000"/>
              </a:schemeClr>
            </a:duotone>
          </a:blip>
          <a:stretch>
            <a:fillRect/>
          </a:stretch>
        </p:blipFill>
        <p:spPr>
          <a:xfrm>
            <a:off x="6901121" y="3741142"/>
            <a:ext cx="1054086" cy="1054086"/>
          </a:xfrm>
          <a:prstGeom prst="rect">
            <a:avLst/>
          </a:prstGeom>
          <a:noFill/>
          <a:ln>
            <a:noFill/>
          </a:ln>
        </p:spPr>
      </p:pic>
      <p:pic>
        <p:nvPicPr>
          <p:cNvPr id="8" name="Afbeelding 7">
            <a:extLst>
              <a:ext uri="{FF2B5EF4-FFF2-40B4-BE49-F238E27FC236}">
                <a16:creationId xmlns:a16="http://schemas.microsoft.com/office/drawing/2014/main" id="{5664A1FA-EAAD-5CBF-9FCB-3AD40F118EC7}"/>
              </a:ext>
            </a:extLst>
          </p:cNvPr>
          <p:cNvPicPr>
            <a:picLocks noChangeAspect="1"/>
          </p:cNvPicPr>
          <p:nvPr/>
        </p:nvPicPr>
        <p:blipFill>
          <a:blip r:embed="rId5">
            <a:duotone>
              <a:prstClr val="black"/>
              <a:schemeClr val="accent3">
                <a:tint val="45000"/>
                <a:satMod val="400000"/>
              </a:schemeClr>
            </a:duotone>
          </a:blip>
          <a:stretch>
            <a:fillRect/>
          </a:stretch>
        </p:blipFill>
        <p:spPr>
          <a:xfrm rot="10800000">
            <a:off x="10112783" y="3790683"/>
            <a:ext cx="1054086" cy="1054086"/>
          </a:xfrm>
          <a:prstGeom prst="rect">
            <a:avLst/>
          </a:prstGeom>
          <a:noFill/>
          <a:ln>
            <a:noFill/>
          </a:ln>
        </p:spPr>
      </p:pic>
      <p:grpSp>
        <p:nvGrpSpPr>
          <p:cNvPr id="9" name="Group 18">
            <a:extLst>
              <a:ext uri="{FF2B5EF4-FFF2-40B4-BE49-F238E27FC236}">
                <a16:creationId xmlns:a16="http://schemas.microsoft.com/office/drawing/2014/main" id="{55B98032-09A0-5016-A61C-DC744327F9B3}"/>
              </a:ext>
            </a:extLst>
          </p:cNvPr>
          <p:cNvGrpSpPr/>
          <p:nvPr/>
        </p:nvGrpSpPr>
        <p:grpSpPr>
          <a:xfrm>
            <a:off x="7240781" y="1282185"/>
            <a:ext cx="284763" cy="283445"/>
            <a:chOff x="6774012" y="1839558"/>
            <a:chExt cx="284763" cy="283445"/>
          </a:xfrm>
          <a:solidFill>
            <a:srgbClr val="006DA4"/>
          </a:solidFill>
        </p:grpSpPr>
        <p:sp>
          <p:nvSpPr>
            <p:cNvPr id="10" name="Oval 15">
              <a:extLst>
                <a:ext uri="{FF2B5EF4-FFF2-40B4-BE49-F238E27FC236}">
                  <a16:creationId xmlns:a16="http://schemas.microsoft.com/office/drawing/2014/main" id="{AD12A38A-EEF0-96F4-11AF-9F868540404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Rounded Rectangle 11">
              <a:extLst>
                <a:ext uri="{FF2B5EF4-FFF2-40B4-BE49-F238E27FC236}">
                  <a16:creationId xmlns:a16="http://schemas.microsoft.com/office/drawing/2014/main" id="{0E4AF6A9-34E2-10AB-B0AE-080D394EBA4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Rounded Rectangle 12">
              <a:extLst>
                <a:ext uri="{FF2B5EF4-FFF2-40B4-BE49-F238E27FC236}">
                  <a16:creationId xmlns:a16="http://schemas.microsoft.com/office/drawing/2014/main" id="{A8904E64-05C1-5478-9E1E-8F81428FF114}"/>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Rounded Rectangle 16">
              <a:extLst>
                <a:ext uri="{FF2B5EF4-FFF2-40B4-BE49-F238E27FC236}">
                  <a16:creationId xmlns:a16="http://schemas.microsoft.com/office/drawing/2014/main" id="{A4AEA9A1-200B-BE6E-6CC1-CDA434F02C8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Rounded Rectangle 17">
              <a:extLst>
                <a:ext uri="{FF2B5EF4-FFF2-40B4-BE49-F238E27FC236}">
                  <a16:creationId xmlns:a16="http://schemas.microsoft.com/office/drawing/2014/main" id="{2B3E127F-5C6E-68CE-BDCA-4344806A8CC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Rounded Rectangle 7">
              <a:extLst>
                <a:ext uri="{FF2B5EF4-FFF2-40B4-BE49-F238E27FC236}">
                  <a16:creationId xmlns:a16="http://schemas.microsoft.com/office/drawing/2014/main" id="{758FC2DD-478C-FECF-4FE8-5F1D93B1A95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Rounded Rectangle 8">
              <a:extLst>
                <a:ext uri="{FF2B5EF4-FFF2-40B4-BE49-F238E27FC236}">
                  <a16:creationId xmlns:a16="http://schemas.microsoft.com/office/drawing/2014/main" id="{D5ABAA4B-01B6-11AF-7A64-62890747926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Oval 4">
              <a:extLst>
                <a:ext uri="{FF2B5EF4-FFF2-40B4-BE49-F238E27FC236}">
                  <a16:creationId xmlns:a16="http://schemas.microsoft.com/office/drawing/2014/main" id="{678F66C3-5669-92DF-BDE3-AA4818C95EE5}"/>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 name="Group 19">
            <a:extLst>
              <a:ext uri="{FF2B5EF4-FFF2-40B4-BE49-F238E27FC236}">
                <a16:creationId xmlns:a16="http://schemas.microsoft.com/office/drawing/2014/main" id="{CCA597FA-0348-1BC3-CA85-F1C2C49739CD}"/>
              </a:ext>
            </a:extLst>
          </p:cNvPr>
          <p:cNvGrpSpPr/>
          <p:nvPr/>
        </p:nvGrpSpPr>
        <p:grpSpPr>
          <a:xfrm>
            <a:off x="7652068" y="1356667"/>
            <a:ext cx="284763" cy="283445"/>
            <a:chOff x="6774012" y="1839558"/>
            <a:chExt cx="284763" cy="283445"/>
          </a:xfrm>
          <a:solidFill>
            <a:srgbClr val="006DA4"/>
          </a:solidFill>
        </p:grpSpPr>
        <p:sp>
          <p:nvSpPr>
            <p:cNvPr id="26" name="Oval 20">
              <a:extLst>
                <a:ext uri="{FF2B5EF4-FFF2-40B4-BE49-F238E27FC236}">
                  <a16:creationId xmlns:a16="http://schemas.microsoft.com/office/drawing/2014/main" id="{0B9E1CAF-66FA-B8CC-CBEA-858022347FF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 name="Rounded Rectangle 21">
              <a:extLst>
                <a:ext uri="{FF2B5EF4-FFF2-40B4-BE49-F238E27FC236}">
                  <a16:creationId xmlns:a16="http://schemas.microsoft.com/office/drawing/2014/main" id="{EEDBC805-7A43-F4B5-02E3-B015AFFFAB22}"/>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Rounded Rectangle 22">
              <a:extLst>
                <a:ext uri="{FF2B5EF4-FFF2-40B4-BE49-F238E27FC236}">
                  <a16:creationId xmlns:a16="http://schemas.microsoft.com/office/drawing/2014/main" id="{66C21DC5-DE93-64BE-20AC-066E5F86415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 name="Rounded Rectangle 23">
              <a:extLst>
                <a:ext uri="{FF2B5EF4-FFF2-40B4-BE49-F238E27FC236}">
                  <a16:creationId xmlns:a16="http://schemas.microsoft.com/office/drawing/2014/main" id="{E349B813-FB03-737F-2995-9F0F957EF06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 name="Rounded Rectangle 25">
              <a:extLst>
                <a:ext uri="{FF2B5EF4-FFF2-40B4-BE49-F238E27FC236}">
                  <a16:creationId xmlns:a16="http://schemas.microsoft.com/office/drawing/2014/main" id="{8EE87D06-1580-DA94-41A3-399CCF04082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 name="Rounded Rectangle 26">
              <a:extLst>
                <a:ext uri="{FF2B5EF4-FFF2-40B4-BE49-F238E27FC236}">
                  <a16:creationId xmlns:a16="http://schemas.microsoft.com/office/drawing/2014/main" id="{5F83675B-E340-7EC4-5279-4983D656CC03}"/>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Rounded Rectangle 27">
              <a:extLst>
                <a:ext uri="{FF2B5EF4-FFF2-40B4-BE49-F238E27FC236}">
                  <a16:creationId xmlns:a16="http://schemas.microsoft.com/office/drawing/2014/main" id="{5BE449AE-9DD3-D761-A8F2-7AE1634EAF6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 name="Oval 28">
              <a:extLst>
                <a:ext uri="{FF2B5EF4-FFF2-40B4-BE49-F238E27FC236}">
                  <a16:creationId xmlns:a16="http://schemas.microsoft.com/office/drawing/2014/main" id="{5186444A-9375-86DE-46F0-48CF674CEA1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6" name="Group 29">
            <a:extLst>
              <a:ext uri="{FF2B5EF4-FFF2-40B4-BE49-F238E27FC236}">
                <a16:creationId xmlns:a16="http://schemas.microsoft.com/office/drawing/2014/main" id="{DDB124CB-3626-A713-411E-7C4B4FA18925}"/>
              </a:ext>
            </a:extLst>
          </p:cNvPr>
          <p:cNvGrpSpPr/>
          <p:nvPr/>
        </p:nvGrpSpPr>
        <p:grpSpPr>
          <a:xfrm>
            <a:off x="6838553" y="1362834"/>
            <a:ext cx="284763" cy="283445"/>
            <a:chOff x="6774012" y="1839558"/>
            <a:chExt cx="284763" cy="283445"/>
          </a:xfrm>
          <a:solidFill>
            <a:srgbClr val="006DA4"/>
          </a:solidFill>
        </p:grpSpPr>
        <p:sp>
          <p:nvSpPr>
            <p:cNvPr id="38" name="Oval 30">
              <a:extLst>
                <a:ext uri="{FF2B5EF4-FFF2-40B4-BE49-F238E27FC236}">
                  <a16:creationId xmlns:a16="http://schemas.microsoft.com/office/drawing/2014/main" id="{43C465DC-7C60-2BA6-740A-AE0A64DC2AD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9" name="Rounded Rectangle 31">
              <a:extLst>
                <a:ext uri="{FF2B5EF4-FFF2-40B4-BE49-F238E27FC236}">
                  <a16:creationId xmlns:a16="http://schemas.microsoft.com/office/drawing/2014/main" id="{891206BC-8B37-90D4-943E-A9510C4CEE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0" name="Rounded Rectangle 32">
              <a:extLst>
                <a:ext uri="{FF2B5EF4-FFF2-40B4-BE49-F238E27FC236}">
                  <a16:creationId xmlns:a16="http://schemas.microsoft.com/office/drawing/2014/main" id="{6CF2BAB3-1E8B-00E8-D97D-470641B22A0C}"/>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1" name="Rounded Rectangle 33">
              <a:extLst>
                <a:ext uri="{FF2B5EF4-FFF2-40B4-BE49-F238E27FC236}">
                  <a16:creationId xmlns:a16="http://schemas.microsoft.com/office/drawing/2014/main" id="{F6A75A29-BEA0-DEA4-A04E-AD925F1D4FF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3" name="Rounded Rectangle 35">
              <a:extLst>
                <a:ext uri="{FF2B5EF4-FFF2-40B4-BE49-F238E27FC236}">
                  <a16:creationId xmlns:a16="http://schemas.microsoft.com/office/drawing/2014/main" id="{BF82B025-B3BD-6912-FED0-E8DE855CDE9A}"/>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4" name="Rounded Rectangle 36">
              <a:extLst>
                <a:ext uri="{FF2B5EF4-FFF2-40B4-BE49-F238E27FC236}">
                  <a16:creationId xmlns:a16="http://schemas.microsoft.com/office/drawing/2014/main" id="{784CBDA7-FABF-E62E-418A-625E3654EE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5" name="Rounded Rectangle 37">
              <a:extLst>
                <a:ext uri="{FF2B5EF4-FFF2-40B4-BE49-F238E27FC236}">
                  <a16:creationId xmlns:a16="http://schemas.microsoft.com/office/drawing/2014/main" id="{A2651CB7-000A-0F15-5151-4690A1D6C90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6" name="Oval 38">
              <a:extLst>
                <a:ext uri="{FF2B5EF4-FFF2-40B4-BE49-F238E27FC236}">
                  <a16:creationId xmlns:a16="http://schemas.microsoft.com/office/drawing/2014/main" id="{BF238618-3ED6-AD3E-11F3-E62C6C246C1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47" name="Group 39">
            <a:extLst>
              <a:ext uri="{FF2B5EF4-FFF2-40B4-BE49-F238E27FC236}">
                <a16:creationId xmlns:a16="http://schemas.microsoft.com/office/drawing/2014/main" id="{D69652E6-99FD-FAFD-F162-9E2301AAB637}"/>
              </a:ext>
            </a:extLst>
          </p:cNvPr>
          <p:cNvGrpSpPr/>
          <p:nvPr/>
        </p:nvGrpSpPr>
        <p:grpSpPr>
          <a:xfrm>
            <a:off x="7240917" y="1671702"/>
            <a:ext cx="284763" cy="283445"/>
            <a:chOff x="6774012" y="1839558"/>
            <a:chExt cx="284763" cy="283445"/>
          </a:xfrm>
          <a:solidFill>
            <a:srgbClr val="006DA4"/>
          </a:solidFill>
        </p:grpSpPr>
        <p:sp>
          <p:nvSpPr>
            <p:cNvPr id="48" name="Oval 40">
              <a:extLst>
                <a:ext uri="{FF2B5EF4-FFF2-40B4-BE49-F238E27FC236}">
                  <a16:creationId xmlns:a16="http://schemas.microsoft.com/office/drawing/2014/main" id="{6374109D-6676-3DFD-6733-AB2FA78F104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9" name="Rounded Rectangle 41">
              <a:extLst>
                <a:ext uri="{FF2B5EF4-FFF2-40B4-BE49-F238E27FC236}">
                  <a16:creationId xmlns:a16="http://schemas.microsoft.com/office/drawing/2014/main" id="{0FB82DA1-B6EE-8EA1-9E17-F05F8AD1770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0" name="Rounded Rectangle 42">
              <a:extLst>
                <a:ext uri="{FF2B5EF4-FFF2-40B4-BE49-F238E27FC236}">
                  <a16:creationId xmlns:a16="http://schemas.microsoft.com/office/drawing/2014/main" id="{AA9B235C-5CF7-B2D5-0483-9E389BD3F3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1" name="Rounded Rectangle 43">
              <a:extLst>
                <a:ext uri="{FF2B5EF4-FFF2-40B4-BE49-F238E27FC236}">
                  <a16:creationId xmlns:a16="http://schemas.microsoft.com/office/drawing/2014/main" id="{5563D9BC-2533-879D-8F75-AB4D3F01314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2" name="Rounded Rectangle 44">
              <a:extLst>
                <a:ext uri="{FF2B5EF4-FFF2-40B4-BE49-F238E27FC236}">
                  <a16:creationId xmlns:a16="http://schemas.microsoft.com/office/drawing/2014/main" id="{8E38A31F-73C7-5D4D-F6F3-A7935959CCB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3" name="Rounded Rectangle 45">
              <a:extLst>
                <a:ext uri="{FF2B5EF4-FFF2-40B4-BE49-F238E27FC236}">
                  <a16:creationId xmlns:a16="http://schemas.microsoft.com/office/drawing/2014/main" id="{416F5C35-4AA1-75B1-7687-37FF93A2790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4" name="Rounded Rectangle 46">
              <a:extLst>
                <a:ext uri="{FF2B5EF4-FFF2-40B4-BE49-F238E27FC236}">
                  <a16:creationId xmlns:a16="http://schemas.microsoft.com/office/drawing/2014/main" id="{3EAFF860-F333-5213-3412-30C8E3E2E0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5" name="Oval 47">
              <a:extLst>
                <a:ext uri="{FF2B5EF4-FFF2-40B4-BE49-F238E27FC236}">
                  <a16:creationId xmlns:a16="http://schemas.microsoft.com/office/drawing/2014/main" id="{861B5463-2569-DAB7-2D58-9DF1B0829BC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56" name="Group 48">
            <a:extLst>
              <a:ext uri="{FF2B5EF4-FFF2-40B4-BE49-F238E27FC236}">
                <a16:creationId xmlns:a16="http://schemas.microsoft.com/office/drawing/2014/main" id="{69BEF9D3-5524-1D4F-5F45-B879E10B602E}"/>
              </a:ext>
            </a:extLst>
          </p:cNvPr>
          <p:cNvGrpSpPr/>
          <p:nvPr/>
        </p:nvGrpSpPr>
        <p:grpSpPr>
          <a:xfrm>
            <a:off x="7632023" y="1793956"/>
            <a:ext cx="284763" cy="283445"/>
            <a:chOff x="6774012" y="1839558"/>
            <a:chExt cx="284763" cy="283445"/>
          </a:xfrm>
          <a:solidFill>
            <a:srgbClr val="006DA4"/>
          </a:solidFill>
        </p:grpSpPr>
        <p:sp>
          <p:nvSpPr>
            <p:cNvPr id="57" name="Oval 49">
              <a:extLst>
                <a:ext uri="{FF2B5EF4-FFF2-40B4-BE49-F238E27FC236}">
                  <a16:creationId xmlns:a16="http://schemas.microsoft.com/office/drawing/2014/main" id="{FBF62756-3B7D-9841-07CB-D00C0885BC1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8" name="Rounded Rectangle 50">
              <a:extLst>
                <a:ext uri="{FF2B5EF4-FFF2-40B4-BE49-F238E27FC236}">
                  <a16:creationId xmlns:a16="http://schemas.microsoft.com/office/drawing/2014/main" id="{30DF782F-191D-1964-421D-2C8DA3113CC3}"/>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9" name="Rounded Rectangle 51">
              <a:extLst>
                <a:ext uri="{FF2B5EF4-FFF2-40B4-BE49-F238E27FC236}">
                  <a16:creationId xmlns:a16="http://schemas.microsoft.com/office/drawing/2014/main" id="{F1275F6B-38FF-6DAF-D871-8FBD6625E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0" name="Rounded Rectangle 52">
              <a:extLst>
                <a:ext uri="{FF2B5EF4-FFF2-40B4-BE49-F238E27FC236}">
                  <a16:creationId xmlns:a16="http://schemas.microsoft.com/office/drawing/2014/main" id="{E00E42F1-C1F3-BD94-5CC9-23F4C7CEE1F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1" name="Rounded Rectangle 53">
              <a:extLst>
                <a:ext uri="{FF2B5EF4-FFF2-40B4-BE49-F238E27FC236}">
                  <a16:creationId xmlns:a16="http://schemas.microsoft.com/office/drawing/2014/main" id="{F5896234-4469-3DCE-D5A9-20ABEC0E07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2" name="Rounded Rectangle 55">
              <a:extLst>
                <a:ext uri="{FF2B5EF4-FFF2-40B4-BE49-F238E27FC236}">
                  <a16:creationId xmlns:a16="http://schemas.microsoft.com/office/drawing/2014/main" id="{CE8EC67D-ADFE-A5DD-1E5F-9ED647A7EDE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8" name="Rounded Rectangle 56">
              <a:extLst>
                <a:ext uri="{FF2B5EF4-FFF2-40B4-BE49-F238E27FC236}">
                  <a16:creationId xmlns:a16="http://schemas.microsoft.com/office/drawing/2014/main" id="{476E2FF7-B587-A271-5CE8-914E54F174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9" name="Oval 78">
              <a:extLst>
                <a:ext uri="{FF2B5EF4-FFF2-40B4-BE49-F238E27FC236}">
                  <a16:creationId xmlns:a16="http://schemas.microsoft.com/office/drawing/2014/main" id="{A174944B-3BAE-A559-337E-26E4580D2211}"/>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0" name="Group 79">
            <a:extLst>
              <a:ext uri="{FF2B5EF4-FFF2-40B4-BE49-F238E27FC236}">
                <a16:creationId xmlns:a16="http://schemas.microsoft.com/office/drawing/2014/main" id="{31E6AC03-EC40-56C2-EF22-F5F2E751B934}"/>
              </a:ext>
            </a:extLst>
          </p:cNvPr>
          <p:cNvGrpSpPr/>
          <p:nvPr/>
        </p:nvGrpSpPr>
        <p:grpSpPr>
          <a:xfrm>
            <a:off x="6893914" y="1815492"/>
            <a:ext cx="284763" cy="283445"/>
            <a:chOff x="6774012" y="1839558"/>
            <a:chExt cx="284763" cy="283445"/>
          </a:xfrm>
          <a:solidFill>
            <a:srgbClr val="006DA4"/>
          </a:solidFill>
        </p:grpSpPr>
        <p:sp>
          <p:nvSpPr>
            <p:cNvPr id="131" name="Oval 80">
              <a:extLst>
                <a:ext uri="{FF2B5EF4-FFF2-40B4-BE49-F238E27FC236}">
                  <a16:creationId xmlns:a16="http://schemas.microsoft.com/office/drawing/2014/main" id="{67DA2D2A-C752-88BE-6201-3E9351FCA42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2" name="Rounded Rectangle 81">
              <a:extLst>
                <a:ext uri="{FF2B5EF4-FFF2-40B4-BE49-F238E27FC236}">
                  <a16:creationId xmlns:a16="http://schemas.microsoft.com/office/drawing/2014/main" id="{9E2CFC7E-4E5A-33F5-DB31-375E1595AB6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3" name="Rounded Rectangle 82">
              <a:extLst>
                <a:ext uri="{FF2B5EF4-FFF2-40B4-BE49-F238E27FC236}">
                  <a16:creationId xmlns:a16="http://schemas.microsoft.com/office/drawing/2014/main" id="{1498AFB5-E31F-4590-9E3F-A77E367D466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4" name="Rounded Rectangle 83">
              <a:extLst>
                <a:ext uri="{FF2B5EF4-FFF2-40B4-BE49-F238E27FC236}">
                  <a16:creationId xmlns:a16="http://schemas.microsoft.com/office/drawing/2014/main" id="{E8D4BD48-F0FF-C362-B0F8-A4EC59D125A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5" name="Rounded Rectangle 84">
              <a:extLst>
                <a:ext uri="{FF2B5EF4-FFF2-40B4-BE49-F238E27FC236}">
                  <a16:creationId xmlns:a16="http://schemas.microsoft.com/office/drawing/2014/main" id="{81BE0BA2-650D-AE51-40ED-FA8090BD9B9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6" name="Rounded Rectangle 85">
              <a:extLst>
                <a:ext uri="{FF2B5EF4-FFF2-40B4-BE49-F238E27FC236}">
                  <a16:creationId xmlns:a16="http://schemas.microsoft.com/office/drawing/2014/main" id="{C9192A10-54E4-B28D-37A8-8714456D1D0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7" name="Rounded Rectangle 86">
              <a:extLst>
                <a:ext uri="{FF2B5EF4-FFF2-40B4-BE49-F238E27FC236}">
                  <a16:creationId xmlns:a16="http://schemas.microsoft.com/office/drawing/2014/main" id="{5988E9FA-3250-F29B-BB26-72E2EBB5059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8" name="Oval 87">
              <a:extLst>
                <a:ext uri="{FF2B5EF4-FFF2-40B4-BE49-F238E27FC236}">
                  <a16:creationId xmlns:a16="http://schemas.microsoft.com/office/drawing/2014/main" id="{28E50B14-88D8-8578-BF0F-6872E5E2D47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9" name="Group 88">
            <a:extLst>
              <a:ext uri="{FF2B5EF4-FFF2-40B4-BE49-F238E27FC236}">
                <a16:creationId xmlns:a16="http://schemas.microsoft.com/office/drawing/2014/main" id="{6AA1A67F-C63B-E8E3-9A98-56DC936AA4F6}"/>
              </a:ext>
            </a:extLst>
          </p:cNvPr>
          <p:cNvGrpSpPr/>
          <p:nvPr/>
        </p:nvGrpSpPr>
        <p:grpSpPr>
          <a:xfrm>
            <a:off x="7242278" y="2183118"/>
            <a:ext cx="284763" cy="283445"/>
            <a:chOff x="6774012" y="1839558"/>
            <a:chExt cx="284763" cy="283445"/>
          </a:xfrm>
          <a:solidFill>
            <a:srgbClr val="006DA4"/>
          </a:solidFill>
        </p:grpSpPr>
        <p:sp>
          <p:nvSpPr>
            <p:cNvPr id="140" name="Oval 89">
              <a:extLst>
                <a:ext uri="{FF2B5EF4-FFF2-40B4-BE49-F238E27FC236}">
                  <a16:creationId xmlns:a16="http://schemas.microsoft.com/office/drawing/2014/main" id="{07196D9F-DC6A-5105-B42E-FB899A1D3C3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1" name="Rounded Rectangle 90">
              <a:extLst>
                <a:ext uri="{FF2B5EF4-FFF2-40B4-BE49-F238E27FC236}">
                  <a16:creationId xmlns:a16="http://schemas.microsoft.com/office/drawing/2014/main" id="{8D0A5DCE-3608-EA6A-6BB6-616CE887743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3" name="Rounded Rectangle 91">
              <a:extLst>
                <a:ext uri="{FF2B5EF4-FFF2-40B4-BE49-F238E27FC236}">
                  <a16:creationId xmlns:a16="http://schemas.microsoft.com/office/drawing/2014/main" id="{FC77337A-157A-4C25-B0F2-C305D41A83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4" name="Rounded Rectangle 92">
              <a:extLst>
                <a:ext uri="{FF2B5EF4-FFF2-40B4-BE49-F238E27FC236}">
                  <a16:creationId xmlns:a16="http://schemas.microsoft.com/office/drawing/2014/main" id="{007729B0-C650-FBB0-7DB5-4F20D3F7A3C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5" name="Rounded Rectangle 93">
              <a:extLst>
                <a:ext uri="{FF2B5EF4-FFF2-40B4-BE49-F238E27FC236}">
                  <a16:creationId xmlns:a16="http://schemas.microsoft.com/office/drawing/2014/main" id="{4D4DB708-25AB-5F02-E724-F0AE4A59687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6" name="Rounded Rectangle 94">
              <a:extLst>
                <a:ext uri="{FF2B5EF4-FFF2-40B4-BE49-F238E27FC236}">
                  <a16:creationId xmlns:a16="http://schemas.microsoft.com/office/drawing/2014/main" id="{91997E62-9648-76C9-6724-DA5F4F588794}"/>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7" name="Rounded Rectangle 95">
              <a:extLst>
                <a:ext uri="{FF2B5EF4-FFF2-40B4-BE49-F238E27FC236}">
                  <a16:creationId xmlns:a16="http://schemas.microsoft.com/office/drawing/2014/main" id="{45B89AAA-3773-EFD3-26FB-8F8CF8EE59F0}"/>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8" name="Oval 96">
              <a:extLst>
                <a:ext uri="{FF2B5EF4-FFF2-40B4-BE49-F238E27FC236}">
                  <a16:creationId xmlns:a16="http://schemas.microsoft.com/office/drawing/2014/main" id="{E547AAA1-E767-96D9-5507-23C2A4C5B50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49" name="Group 97">
            <a:extLst>
              <a:ext uri="{FF2B5EF4-FFF2-40B4-BE49-F238E27FC236}">
                <a16:creationId xmlns:a16="http://schemas.microsoft.com/office/drawing/2014/main" id="{F32B7AF1-C595-FE39-99D2-D90D39E52F51}"/>
              </a:ext>
            </a:extLst>
          </p:cNvPr>
          <p:cNvGrpSpPr/>
          <p:nvPr/>
        </p:nvGrpSpPr>
        <p:grpSpPr>
          <a:xfrm>
            <a:off x="7670444" y="2187366"/>
            <a:ext cx="284763" cy="283445"/>
            <a:chOff x="6774012" y="1839558"/>
            <a:chExt cx="284763" cy="283445"/>
          </a:xfrm>
          <a:solidFill>
            <a:srgbClr val="006DA4"/>
          </a:solidFill>
        </p:grpSpPr>
        <p:sp>
          <p:nvSpPr>
            <p:cNvPr id="150" name="Oval 98">
              <a:extLst>
                <a:ext uri="{FF2B5EF4-FFF2-40B4-BE49-F238E27FC236}">
                  <a16:creationId xmlns:a16="http://schemas.microsoft.com/office/drawing/2014/main" id="{60E0719D-0C1B-3DFC-3F86-53BBD3A0E88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1" name="Rounded Rectangle 99">
              <a:extLst>
                <a:ext uri="{FF2B5EF4-FFF2-40B4-BE49-F238E27FC236}">
                  <a16:creationId xmlns:a16="http://schemas.microsoft.com/office/drawing/2014/main" id="{0BFD8BFF-84F0-CCDA-F0C4-42603D44812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2" name="Rounded Rectangle 100">
              <a:extLst>
                <a:ext uri="{FF2B5EF4-FFF2-40B4-BE49-F238E27FC236}">
                  <a16:creationId xmlns:a16="http://schemas.microsoft.com/office/drawing/2014/main" id="{0B41CAD6-D330-0C95-DC93-511EEC03B7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3" name="Rounded Rectangle 101">
              <a:extLst>
                <a:ext uri="{FF2B5EF4-FFF2-40B4-BE49-F238E27FC236}">
                  <a16:creationId xmlns:a16="http://schemas.microsoft.com/office/drawing/2014/main" id="{D0434F0E-BEE3-C0C3-EB88-510516A4DD8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4" name="Rounded Rectangle 102">
              <a:extLst>
                <a:ext uri="{FF2B5EF4-FFF2-40B4-BE49-F238E27FC236}">
                  <a16:creationId xmlns:a16="http://schemas.microsoft.com/office/drawing/2014/main" id="{2ADE4A6A-CB3C-DDEC-28FE-A89F51C3DAC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5" name="Rounded Rectangle 103">
              <a:extLst>
                <a:ext uri="{FF2B5EF4-FFF2-40B4-BE49-F238E27FC236}">
                  <a16:creationId xmlns:a16="http://schemas.microsoft.com/office/drawing/2014/main" id="{2932A661-07F5-1283-A27A-7C128425840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6" name="Rounded Rectangle 104">
              <a:extLst>
                <a:ext uri="{FF2B5EF4-FFF2-40B4-BE49-F238E27FC236}">
                  <a16:creationId xmlns:a16="http://schemas.microsoft.com/office/drawing/2014/main" id="{984349F1-EFCD-A197-8D30-1B649D0D7F1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7" name="Oval 105">
              <a:extLst>
                <a:ext uri="{FF2B5EF4-FFF2-40B4-BE49-F238E27FC236}">
                  <a16:creationId xmlns:a16="http://schemas.microsoft.com/office/drawing/2014/main" id="{805AE764-198F-A8E0-2580-5DDCEAE59AA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58" name="Group 106">
            <a:extLst>
              <a:ext uri="{FF2B5EF4-FFF2-40B4-BE49-F238E27FC236}">
                <a16:creationId xmlns:a16="http://schemas.microsoft.com/office/drawing/2014/main" id="{8F4AA9CB-0AAA-DBD2-C0D3-01908FFD004B}"/>
              </a:ext>
            </a:extLst>
          </p:cNvPr>
          <p:cNvGrpSpPr/>
          <p:nvPr/>
        </p:nvGrpSpPr>
        <p:grpSpPr>
          <a:xfrm>
            <a:off x="6856900" y="2345246"/>
            <a:ext cx="284763" cy="283445"/>
            <a:chOff x="6774012" y="1839558"/>
            <a:chExt cx="284763" cy="283445"/>
          </a:xfrm>
          <a:solidFill>
            <a:srgbClr val="006DA4"/>
          </a:solidFill>
        </p:grpSpPr>
        <p:sp>
          <p:nvSpPr>
            <p:cNvPr id="159" name="Oval 107">
              <a:extLst>
                <a:ext uri="{FF2B5EF4-FFF2-40B4-BE49-F238E27FC236}">
                  <a16:creationId xmlns:a16="http://schemas.microsoft.com/office/drawing/2014/main" id="{F27202B8-2F95-8C74-917C-53726A80E35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0" name="Rounded Rectangle 108">
              <a:extLst>
                <a:ext uri="{FF2B5EF4-FFF2-40B4-BE49-F238E27FC236}">
                  <a16:creationId xmlns:a16="http://schemas.microsoft.com/office/drawing/2014/main" id="{1E68EDF6-9916-5E33-E96F-9113582D4A0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1" name="Rounded Rectangle 109">
              <a:extLst>
                <a:ext uri="{FF2B5EF4-FFF2-40B4-BE49-F238E27FC236}">
                  <a16:creationId xmlns:a16="http://schemas.microsoft.com/office/drawing/2014/main" id="{937A140A-489A-3A98-F38E-6B087D8C4A8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2" name="Rounded Rectangle 110">
              <a:extLst>
                <a:ext uri="{FF2B5EF4-FFF2-40B4-BE49-F238E27FC236}">
                  <a16:creationId xmlns:a16="http://schemas.microsoft.com/office/drawing/2014/main" id="{A9D773C4-AFF5-65DF-CB7B-65534F393E1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3" name="Rounded Rectangle 111">
              <a:extLst>
                <a:ext uri="{FF2B5EF4-FFF2-40B4-BE49-F238E27FC236}">
                  <a16:creationId xmlns:a16="http://schemas.microsoft.com/office/drawing/2014/main" id="{5D4D0D77-64F5-EAE0-FB17-3670FC735CD3}"/>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4" name="Rounded Rectangle 112">
              <a:extLst>
                <a:ext uri="{FF2B5EF4-FFF2-40B4-BE49-F238E27FC236}">
                  <a16:creationId xmlns:a16="http://schemas.microsoft.com/office/drawing/2014/main" id="{720A5D4E-5376-C0C5-4A4E-D47DAE50DE3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5" name="Rounded Rectangle 113">
              <a:extLst>
                <a:ext uri="{FF2B5EF4-FFF2-40B4-BE49-F238E27FC236}">
                  <a16:creationId xmlns:a16="http://schemas.microsoft.com/office/drawing/2014/main" id="{7D9538D9-9A2F-8EAF-D808-3C3F1BD9B13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6" name="Oval 114">
              <a:extLst>
                <a:ext uri="{FF2B5EF4-FFF2-40B4-BE49-F238E27FC236}">
                  <a16:creationId xmlns:a16="http://schemas.microsoft.com/office/drawing/2014/main" id="{4ACB0CAF-58AF-91C9-98A9-BDBB4FAC5057}"/>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67" name="Group 115">
            <a:extLst>
              <a:ext uri="{FF2B5EF4-FFF2-40B4-BE49-F238E27FC236}">
                <a16:creationId xmlns:a16="http://schemas.microsoft.com/office/drawing/2014/main" id="{7DB79A3D-35C3-2DA2-A9F3-558FC669C7A6}"/>
              </a:ext>
            </a:extLst>
          </p:cNvPr>
          <p:cNvGrpSpPr/>
          <p:nvPr/>
        </p:nvGrpSpPr>
        <p:grpSpPr>
          <a:xfrm>
            <a:off x="7264785" y="2628691"/>
            <a:ext cx="284763" cy="283445"/>
            <a:chOff x="6774012" y="1839558"/>
            <a:chExt cx="284763" cy="283445"/>
          </a:xfrm>
          <a:solidFill>
            <a:srgbClr val="006DA4"/>
          </a:solidFill>
        </p:grpSpPr>
        <p:sp>
          <p:nvSpPr>
            <p:cNvPr id="168" name="Oval 116">
              <a:extLst>
                <a:ext uri="{FF2B5EF4-FFF2-40B4-BE49-F238E27FC236}">
                  <a16:creationId xmlns:a16="http://schemas.microsoft.com/office/drawing/2014/main" id="{C6AE19FC-B0B8-923F-BC88-2E7B65920D0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9" name="Rounded Rectangle 117">
              <a:extLst>
                <a:ext uri="{FF2B5EF4-FFF2-40B4-BE49-F238E27FC236}">
                  <a16:creationId xmlns:a16="http://schemas.microsoft.com/office/drawing/2014/main" id="{443D15CE-F45D-9359-4685-062DBD7236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0" name="Rounded Rectangle 118">
              <a:extLst>
                <a:ext uri="{FF2B5EF4-FFF2-40B4-BE49-F238E27FC236}">
                  <a16:creationId xmlns:a16="http://schemas.microsoft.com/office/drawing/2014/main" id="{CC765600-D0FF-3D28-736F-D2C770892F19}"/>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1" name="Rounded Rectangle 119">
              <a:extLst>
                <a:ext uri="{FF2B5EF4-FFF2-40B4-BE49-F238E27FC236}">
                  <a16:creationId xmlns:a16="http://schemas.microsoft.com/office/drawing/2014/main" id="{2835E4BD-C3E3-0D9C-48DF-A028C927639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2" name="Rounded Rectangle 120">
              <a:extLst>
                <a:ext uri="{FF2B5EF4-FFF2-40B4-BE49-F238E27FC236}">
                  <a16:creationId xmlns:a16="http://schemas.microsoft.com/office/drawing/2014/main" id="{9F7671B7-622A-82D0-460A-CF8266EF7C7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3" name="Rounded Rectangle 121">
              <a:extLst>
                <a:ext uri="{FF2B5EF4-FFF2-40B4-BE49-F238E27FC236}">
                  <a16:creationId xmlns:a16="http://schemas.microsoft.com/office/drawing/2014/main" id="{97A87D30-E307-4993-8E43-47520D7513E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4" name="Rounded Rectangle 122">
              <a:extLst>
                <a:ext uri="{FF2B5EF4-FFF2-40B4-BE49-F238E27FC236}">
                  <a16:creationId xmlns:a16="http://schemas.microsoft.com/office/drawing/2014/main" id="{20122EF8-B7D1-4932-D696-20FD4A6094CD}"/>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5" name="Oval 123">
              <a:extLst>
                <a:ext uri="{FF2B5EF4-FFF2-40B4-BE49-F238E27FC236}">
                  <a16:creationId xmlns:a16="http://schemas.microsoft.com/office/drawing/2014/main" id="{314937F5-AAF3-B81D-9D4D-BB496EA112F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76" name="Group 124">
            <a:extLst>
              <a:ext uri="{FF2B5EF4-FFF2-40B4-BE49-F238E27FC236}">
                <a16:creationId xmlns:a16="http://schemas.microsoft.com/office/drawing/2014/main" id="{D1DBF784-0C73-E80E-9AF7-17BC753C8E89}"/>
              </a:ext>
            </a:extLst>
          </p:cNvPr>
          <p:cNvGrpSpPr/>
          <p:nvPr/>
        </p:nvGrpSpPr>
        <p:grpSpPr>
          <a:xfrm>
            <a:off x="7674453" y="2851139"/>
            <a:ext cx="284763" cy="283445"/>
            <a:chOff x="6774012" y="1839558"/>
            <a:chExt cx="284763" cy="283445"/>
          </a:xfrm>
          <a:solidFill>
            <a:srgbClr val="006DA4"/>
          </a:solidFill>
        </p:grpSpPr>
        <p:sp>
          <p:nvSpPr>
            <p:cNvPr id="177" name="Oval 125">
              <a:extLst>
                <a:ext uri="{FF2B5EF4-FFF2-40B4-BE49-F238E27FC236}">
                  <a16:creationId xmlns:a16="http://schemas.microsoft.com/office/drawing/2014/main" id="{430FF1B9-5D6D-907C-4F4C-097CA6B210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8" name="Rounded Rectangle 126">
              <a:extLst>
                <a:ext uri="{FF2B5EF4-FFF2-40B4-BE49-F238E27FC236}">
                  <a16:creationId xmlns:a16="http://schemas.microsoft.com/office/drawing/2014/main" id="{41C0F8FA-5ECF-5B8B-91E3-8F25E0EBB8B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9" name="Rounded Rectangle 127">
              <a:extLst>
                <a:ext uri="{FF2B5EF4-FFF2-40B4-BE49-F238E27FC236}">
                  <a16:creationId xmlns:a16="http://schemas.microsoft.com/office/drawing/2014/main" id="{F3E7C96E-92DB-651F-C494-E6E279F5A9E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0" name="Rounded Rectangle 128">
              <a:extLst>
                <a:ext uri="{FF2B5EF4-FFF2-40B4-BE49-F238E27FC236}">
                  <a16:creationId xmlns:a16="http://schemas.microsoft.com/office/drawing/2014/main" id="{37F44F21-1830-2C9B-214E-1903AE4116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1" name="Rounded Rectangle 129">
              <a:extLst>
                <a:ext uri="{FF2B5EF4-FFF2-40B4-BE49-F238E27FC236}">
                  <a16:creationId xmlns:a16="http://schemas.microsoft.com/office/drawing/2014/main" id="{86BDC967-DB03-EF33-4828-D53CB3194C6F}"/>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2" name="Rounded Rectangle 130">
              <a:extLst>
                <a:ext uri="{FF2B5EF4-FFF2-40B4-BE49-F238E27FC236}">
                  <a16:creationId xmlns:a16="http://schemas.microsoft.com/office/drawing/2014/main" id="{C8BF5402-EB5D-0CF8-DA64-24B2C9BF914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3" name="Rounded Rectangle 131">
              <a:extLst>
                <a:ext uri="{FF2B5EF4-FFF2-40B4-BE49-F238E27FC236}">
                  <a16:creationId xmlns:a16="http://schemas.microsoft.com/office/drawing/2014/main" id="{AB09D4CB-BFCE-CD85-FF79-C9BEE30DF57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4" name="Oval 132">
              <a:extLst>
                <a:ext uri="{FF2B5EF4-FFF2-40B4-BE49-F238E27FC236}">
                  <a16:creationId xmlns:a16="http://schemas.microsoft.com/office/drawing/2014/main" id="{A419E56D-4090-62CA-2778-E30E43BB25D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85" name="Group 133">
            <a:extLst>
              <a:ext uri="{FF2B5EF4-FFF2-40B4-BE49-F238E27FC236}">
                <a16:creationId xmlns:a16="http://schemas.microsoft.com/office/drawing/2014/main" id="{40E75344-45DA-32AB-A5E3-1C8DCFAA7761}"/>
              </a:ext>
            </a:extLst>
          </p:cNvPr>
          <p:cNvGrpSpPr/>
          <p:nvPr/>
        </p:nvGrpSpPr>
        <p:grpSpPr>
          <a:xfrm>
            <a:off x="6860938" y="2857306"/>
            <a:ext cx="284763" cy="283445"/>
            <a:chOff x="6774012" y="1839558"/>
            <a:chExt cx="284763" cy="283445"/>
          </a:xfrm>
          <a:solidFill>
            <a:srgbClr val="006DA4"/>
          </a:solidFill>
        </p:grpSpPr>
        <p:sp>
          <p:nvSpPr>
            <p:cNvPr id="186" name="Oval 134">
              <a:extLst>
                <a:ext uri="{FF2B5EF4-FFF2-40B4-BE49-F238E27FC236}">
                  <a16:creationId xmlns:a16="http://schemas.microsoft.com/office/drawing/2014/main" id="{91B1D17C-A7BB-8062-E728-66C05A19C224}"/>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7" name="Rounded Rectangle 135">
              <a:extLst>
                <a:ext uri="{FF2B5EF4-FFF2-40B4-BE49-F238E27FC236}">
                  <a16:creationId xmlns:a16="http://schemas.microsoft.com/office/drawing/2014/main" id="{E3010C6F-920B-D606-6F7A-2041E9E8D6D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8" name="Rounded Rectangle 136">
              <a:extLst>
                <a:ext uri="{FF2B5EF4-FFF2-40B4-BE49-F238E27FC236}">
                  <a16:creationId xmlns:a16="http://schemas.microsoft.com/office/drawing/2014/main" id="{9A962CE2-FF3D-E40A-2387-47A772E8D6C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9" name="Rounded Rectangle 137">
              <a:extLst>
                <a:ext uri="{FF2B5EF4-FFF2-40B4-BE49-F238E27FC236}">
                  <a16:creationId xmlns:a16="http://schemas.microsoft.com/office/drawing/2014/main" id="{A74A192F-D49D-64C0-9496-1EA08E7781D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0" name="Rounded Rectangle 138">
              <a:extLst>
                <a:ext uri="{FF2B5EF4-FFF2-40B4-BE49-F238E27FC236}">
                  <a16:creationId xmlns:a16="http://schemas.microsoft.com/office/drawing/2014/main" id="{D03D5ADE-6E15-734C-6464-97C5DB3450C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1" name="Rounded Rectangle 139">
              <a:extLst>
                <a:ext uri="{FF2B5EF4-FFF2-40B4-BE49-F238E27FC236}">
                  <a16:creationId xmlns:a16="http://schemas.microsoft.com/office/drawing/2014/main" id="{11A869C3-3F1C-30BD-1317-A419BA6127FC}"/>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2" name="Rounded Rectangle 140">
              <a:extLst>
                <a:ext uri="{FF2B5EF4-FFF2-40B4-BE49-F238E27FC236}">
                  <a16:creationId xmlns:a16="http://schemas.microsoft.com/office/drawing/2014/main" id="{DA31FE26-1871-1E90-3580-76ABBB54FAE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3" name="Oval 141">
              <a:extLst>
                <a:ext uri="{FF2B5EF4-FFF2-40B4-BE49-F238E27FC236}">
                  <a16:creationId xmlns:a16="http://schemas.microsoft.com/office/drawing/2014/main" id="{4BD3CC1C-9087-ED3F-A20B-A5C10FF505F2}"/>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94" name="Group 142">
            <a:extLst>
              <a:ext uri="{FF2B5EF4-FFF2-40B4-BE49-F238E27FC236}">
                <a16:creationId xmlns:a16="http://schemas.microsoft.com/office/drawing/2014/main" id="{B564F451-CACC-8424-2D12-570A8BD24B16}"/>
              </a:ext>
            </a:extLst>
          </p:cNvPr>
          <p:cNvGrpSpPr/>
          <p:nvPr/>
        </p:nvGrpSpPr>
        <p:grpSpPr>
          <a:xfrm>
            <a:off x="7244759" y="3064173"/>
            <a:ext cx="284763" cy="283445"/>
            <a:chOff x="6774012" y="1839558"/>
            <a:chExt cx="284763" cy="283445"/>
          </a:xfrm>
          <a:solidFill>
            <a:srgbClr val="006DA4"/>
          </a:solidFill>
        </p:grpSpPr>
        <p:sp>
          <p:nvSpPr>
            <p:cNvPr id="195" name="Oval 143">
              <a:extLst>
                <a:ext uri="{FF2B5EF4-FFF2-40B4-BE49-F238E27FC236}">
                  <a16:creationId xmlns:a16="http://schemas.microsoft.com/office/drawing/2014/main" id="{E20539C4-BF82-A8F6-0C10-08C84F171572}"/>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6" name="Rounded Rectangle 144">
              <a:extLst>
                <a:ext uri="{FF2B5EF4-FFF2-40B4-BE49-F238E27FC236}">
                  <a16:creationId xmlns:a16="http://schemas.microsoft.com/office/drawing/2014/main" id="{56DC4454-70A4-0260-47CE-84C9A9263AA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7" name="Rounded Rectangle 145">
              <a:extLst>
                <a:ext uri="{FF2B5EF4-FFF2-40B4-BE49-F238E27FC236}">
                  <a16:creationId xmlns:a16="http://schemas.microsoft.com/office/drawing/2014/main" id="{C49EB7FA-F6FB-2873-A0AC-4D8D3DC43916}"/>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8" name="Rounded Rectangle 146">
              <a:extLst>
                <a:ext uri="{FF2B5EF4-FFF2-40B4-BE49-F238E27FC236}">
                  <a16:creationId xmlns:a16="http://schemas.microsoft.com/office/drawing/2014/main" id="{F375569A-0755-29DE-1D18-383CB7243AF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9" name="Rounded Rectangle 147">
              <a:extLst>
                <a:ext uri="{FF2B5EF4-FFF2-40B4-BE49-F238E27FC236}">
                  <a16:creationId xmlns:a16="http://schemas.microsoft.com/office/drawing/2014/main" id="{8E08C4B2-9E29-C39F-1E8E-7620F8FDA41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0" name="Rounded Rectangle 148">
              <a:extLst>
                <a:ext uri="{FF2B5EF4-FFF2-40B4-BE49-F238E27FC236}">
                  <a16:creationId xmlns:a16="http://schemas.microsoft.com/office/drawing/2014/main" id="{7550F0EF-A39C-0B4D-6F48-6CDF39BA381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1" name="Rounded Rectangle 149">
              <a:extLst>
                <a:ext uri="{FF2B5EF4-FFF2-40B4-BE49-F238E27FC236}">
                  <a16:creationId xmlns:a16="http://schemas.microsoft.com/office/drawing/2014/main" id="{6B32FBA0-5DE7-1D11-5252-625A1227D1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2" name="Oval 150">
              <a:extLst>
                <a:ext uri="{FF2B5EF4-FFF2-40B4-BE49-F238E27FC236}">
                  <a16:creationId xmlns:a16="http://schemas.microsoft.com/office/drawing/2014/main" id="{A5019DF2-D2FC-1FF0-4C11-9C180721E78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03" name="Group 151">
            <a:extLst>
              <a:ext uri="{FF2B5EF4-FFF2-40B4-BE49-F238E27FC236}">
                <a16:creationId xmlns:a16="http://schemas.microsoft.com/office/drawing/2014/main" id="{7E628D57-F4CE-ED7C-6C8E-56C823E8291E}"/>
              </a:ext>
            </a:extLst>
          </p:cNvPr>
          <p:cNvGrpSpPr/>
          <p:nvPr/>
        </p:nvGrpSpPr>
        <p:grpSpPr>
          <a:xfrm>
            <a:off x="7625956" y="3251917"/>
            <a:ext cx="284763" cy="283445"/>
            <a:chOff x="6774012" y="1839558"/>
            <a:chExt cx="284763" cy="283445"/>
          </a:xfrm>
          <a:solidFill>
            <a:srgbClr val="006DA4"/>
          </a:solidFill>
        </p:grpSpPr>
        <p:sp>
          <p:nvSpPr>
            <p:cNvPr id="204" name="Oval 152">
              <a:extLst>
                <a:ext uri="{FF2B5EF4-FFF2-40B4-BE49-F238E27FC236}">
                  <a16:creationId xmlns:a16="http://schemas.microsoft.com/office/drawing/2014/main" id="{51D4A513-0657-E5DE-11F5-C309C15C6EB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5" name="Rounded Rectangle 153">
              <a:extLst>
                <a:ext uri="{FF2B5EF4-FFF2-40B4-BE49-F238E27FC236}">
                  <a16:creationId xmlns:a16="http://schemas.microsoft.com/office/drawing/2014/main" id="{5010C080-9CD7-ADBA-BC7A-3664A32969F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6" name="Rounded Rectangle 154">
              <a:extLst>
                <a:ext uri="{FF2B5EF4-FFF2-40B4-BE49-F238E27FC236}">
                  <a16:creationId xmlns:a16="http://schemas.microsoft.com/office/drawing/2014/main" id="{1790F2E6-7F6A-6010-176B-081BDE7EB7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7" name="Rounded Rectangle 155">
              <a:extLst>
                <a:ext uri="{FF2B5EF4-FFF2-40B4-BE49-F238E27FC236}">
                  <a16:creationId xmlns:a16="http://schemas.microsoft.com/office/drawing/2014/main" id="{FF9B6F8C-D5B6-D105-5D82-33F8E9150B2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8" name="Rounded Rectangle 156">
              <a:extLst>
                <a:ext uri="{FF2B5EF4-FFF2-40B4-BE49-F238E27FC236}">
                  <a16:creationId xmlns:a16="http://schemas.microsoft.com/office/drawing/2014/main" id="{8BDD9282-008F-71C9-C14C-1744C4B0536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9" name="Rounded Rectangle 157">
              <a:extLst>
                <a:ext uri="{FF2B5EF4-FFF2-40B4-BE49-F238E27FC236}">
                  <a16:creationId xmlns:a16="http://schemas.microsoft.com/office/drawing/2014/main" id="{CC371654-5ED0-2D91-9414-2F953B563F5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0" name="Rounded Rectangle 158">
              <a:extLst>
                <a:ext uri="{FF2B5EF4-FFF2-40B4-BE49-F238E27FC236}">
                  <a16:creationId xmlns:a16="http://schemas.microsoft.com/office/drawing/2014/main" id="{87BB76B1-0533-889C-A240-E2C958E07F7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1" name="Oval 159">
              <a:extLst>
                <a:ext uri="{FF2B5EF4-FFF2-40B4-BE49-F238E27FC236}">
                  <a16:creationId xmlns:a16="http://schemas.microsoft.com/office/drawing/2014/main" id="{DB559761-99C8-DE51-431A-14300204920F}"/>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12" name="Group 160">
            <a:extLst>
              <a:ext uri="{FF2B5EF4-FFF2-40B4-BE49-F238E27FC236}">
                <a16:creationId xmlns:a16="http://schemas.microsoft.com/office/drawing/2014/main" id="{AA90D95C-9F4F-DC52-B135-53069B4B9919}"/>
              </a:ext>
            </a:extLst>
          </p:cNvPr>
          <p:cNvGrpSpPr/>
          <p:nvPr/>
        </p:nvGrpSpPr>
        <p:grpSpPr>
          <a:xfrm>
            <a:off x="6812441" y="3258084"/>
            <a:ext cx="284763" cy="283445"/>
            <a:chOff x="6774012" y="1839558"/>
            <a:chExt cx="284763" cy="283445"/>
          </a:xfrm>
          <a:solidFill>
            <a:srgbClr val="006DA4"/>
          </a:solidFill>
        </p:grpSpPr>
        <p:sp>
          <p:nvSpPr>
            <p:cNvPr id="213" name="Oval 161">
              <a:extLst>
                <a:ext uri="{FF2B5EF4-FFF2-40B4-BE49-F238E27FC236}">
                  <a16:creationId xmlns:a16="http://schemas.microsoft.com/office/drawing/2014/main" id="{3BE12C74-05C3-0F43-1674-CDC917B5FFF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4" name="Rounded Rectangle 162">
              <a:extLst>
                <a:ext uri="{FF2B5EF4-FFF2-40B4-BE49-F238E27FC236}">
                  <a16:creationId xmlns:a16="http://schemas.microsoft.com/office/drawing/2014/main" id="{31889EA8-678A-DB11-6E3B-11D572DF3494}"/>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5" name="Rounded Rectangle 163">
              <a:extLst>
                <a:ext uri="{FF2B5EF4-FFF2-40B4-BE49-F238E27FC236}">
                  <a16:creationId xmlns:a16="http://schemas.microsoft.com/office/drawing/2014/main" id="{36FF2E39-43A3-DBDA-863F-0BE020064E0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6" name="Rounded Rectangle 164">
              <a:extLst>
                <a:ext uri="{FF2B5EF4-FFF2-40B4-BE49-F238E27FC236}">
                  <a16:creationId xmlns:a16="http://schemas.microsoft.com/office/drawing/2014/main" id="{CDC511EF-B1C7-C560-FABA-31278CF3CDB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7" name="Rounded Rectangle 165">
              <a:extLst>
                <a:ext uri="{FF2B5EF4-FFF2-40B4-BE49-F238E27FC236}">
                  <a16:creationId xmlns:a16="http://schemas.microsoft.com/office/drawing/2014/main" id="{BB2D6AA9-CDF2-9381-152B-4C782A2B68E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8" name="Rounded Rectangle 166">
              <a:extLst>
                <a:ext uri="{FF2B5EF4-FFF2-40B4-BE49-F238E27FC236}">
                  <a16:creationId xmlns:a16="http://schemas.microsoft.com/office/drawing/2014/main" id="{1BD7191F-AA30-E528-3422-BEEDD4C7E6EF}"/>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9" name="Rounded Rectangle 167">
              <a:extLst>
                <a:ext uri="{FF2B5EF4-FFF2-40B4-BE49-F238E27FC236}">
                  <a16:creationId xmlns:a16="http://schemas.microsoft.com/office/drawing/2014/main" id="{C59D6B29-43F7-C7E8-916E-1C49CF8862D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0" name="Oval 168">
              <a:extLst>
                <a:ext uri="{FF2B5EF4-FFF2-40B4-BE49-F238E27FC236}">
                  <a16:creationId xmlns:a16="http://schemas.microsoft.com/office/drawing/2014/main" id="{D9EA2D05-93FB-39B3-D74E-97B6E69C3C8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21" name="Group 169">
            <a:extLst>
              <a:ext uri="{FF2B5EF4-FFF2-40B4-BE49-F238E27FC236}">
                <a16:creationId xmlns:a16="http://schemas.microsoft.com/office/drawing/2014/main" id="{67B3396A-02F7-3750-D9DE-BE1CA6E7C6EA}"/>
              </a:ext>
            </a:extLst>
          </p:cNvPr>
          <p:cNvGrpSpPr/>
          <p:nvPr/>
        </p:nvGrpSpPr>
        <p:grpSpPr>
          <a:xfrm rot="10800000">
            <a:off x="10597914" y="3318391"/>
            <a:ext cx="284763" cy="283445"/>
            <a:chOff x="6774012" y="1839558"/>
            <a:chExt cx="284763" cy="283445"/>
          </a:xfrm>
          <a:solidFill>
            <a:srgbClr val="006DA4"/>
          </a:solidFill>
        </p:grpSpPr>
        <p:sp>
          <p:nvSpPr>
            <p:cNvPr id="222" name="Oval 170">
              <a:extLst>
                <a:ext uri="{FF2B5EF4-FFF2-40B4-BE49-F238E27FC236}">
                  <a16:creationId xmlns:a16="http://schemas.microsoft.com/office/drawing/2014/main" id="{5BA706FB-3AF6-851A-4A7C-3E2FD21CA1B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3" name="Rounded Rectangle 171">
              <a:extLst>
                <a:ext uri="{FF2B5EF4-FFF2-40B4-BE49-F238E27FC236}">
                  <a16:creationId xmlns:a16="http://schemas.microsoft.com/office/drawing/2014/main" id="{5E90DE1A-3CBE-0429-45DE-852F01D2512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4" name="Rounded Rectangle 172">
              <a:extLst>
                <a:ext uri="{FF2B5EF4-FFF2-40B4-BE49-F238E27FC236}">
                  <a16:creationId xmlns:a16="http://schemas.microsoft.com/office/drawing/2014/main" id="{6AEE5452-F50E-A6C2-7D7B-C0718CC6C2B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5" name="Rounded Rectangle 173">
              <a:extLst>
                <a:ext uri="{FF2B5EF4-FFF2-40B4-BE49-F238E27FC236}">
                  <a16:creationId xmlns:a16="http://schemas.microsoft.com/office/drawing/2014/main" id="{A1B296D3-E792-4AE2-8B35-2864EB2897D2}"/>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6" name="Rounded Rectangle 174">
              <a:extLst>
                <a:ext uri="{FF2B5EF4-FFF2-40B4-BE49-F238E27FC236}">
                  <a16:creationId xmlns:a16="http://schemas.microsoft.com/office/drawing/2014/main" id="{15746942-F319-CD66-DFCA-A2CF7D5A5E9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7" name="Rounded Rectangle 175">
              <a:extLst>
                <a:ext uri="{FF2B5EF4-FFF2-40B4-BE49-F238E27FC236}">
                  <a16:creationId xmlns:a16="http://schemas.microsoft.com/office/drawing/2014/main" id="{59FACA4E-2DF3-25C7-9FCF-D5CD3E8321E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8" name="Rounded Rectangle 176">
              <a:extLst>
                <a:ext uri="{FF2B5EF4-FFF2-40B4-BE49-F238E27FC236}">
                  <a16:creationId xmlns:a16="http://schemas.microsoft.com/office/drawing/2014/main" id="{DADFCCD0-581E-F663-61F7-C0A0DE368034}"/>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9" name="Oval 177">
              <a:extLst>
                <a:ext uri="{FF2B5EF4-FFF2-40B4-BE49-F238E27FC236}">
                  <a16:creationId xmlns:a16="http://schemas.microsoft.com/office/drawing/2014/main" id="{BBC4A90E-05D9-40CE-DBF7-738B12CB841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0" name="Group 178">
            <a:extLst>
              <a:ext uri="{FF2B5EF4-FFF2-40B4-BE49-F238E27FC236}">
                <a16:creationId xmlns:a16="http://schemas.microsoft.com/office/drawing/2014/main" id="{E7AA440E-A30D-ED46-C099-9DADDA9E4506}"/>
              </a:ext>
            </a:extLst>
          </p:cNvPr>
          <p:cNvGrpSpPr/>
          <p:nvPr/>
        </p:nvGrpSpPr>
        <p:grpSpPr>
          <a:xfrm rot="10800000">
            <a:off x="10186627" y="3243909"/>
            <a:ext cx="284763" cy="283445"/>
            <a:chOff x="6774012" y="1839558"/>
            <a:chExt cx="284763" cy="283445"/>
          </a:xfrm>
          <a:solidFill>
            <a:srgbClr val="006DA4"/>
          </a:solidFill>
        </p:grpSpPr>
        <p:sp>
          <p:nvSpPr>
            <p:cNvPr id="231" name="Oval 179">
              <a:extLst>
                <a:ext uri="{FF2B5EF4-FFF2-40B4-BE49-F238E27FC236}">
                  <a16:creationId xmlns:a16="http://schemas.microsoft.com/office/drawing/2014/main" id="{700AC6F4-DC2B-12B2-00DF-2BA55393FE7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2" name="Rounded Rectangle 180">
              <a:extLst>
                <a:ext uri="{FF2B5EF4-FFF2-40B4-BE49-F238E27FC236}">
                  <a16:creationId xmlns:a16="http://schemas.microsoft.com/office/drawing/2014/main" id="{22ADFABE-EB04-5B46-D95E-EE0F52E0CDA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3" name="Rounded Rectangle 181">
              <a:extLst>
                <a:ext uri="{FF2B5EF4-FFF2-40B4-BE49-F238E27FC236}">
                  <a16:creationId xmlns:a16="http://schemas.microsoft.com/office/drawing/2014/main" id="{F42DF060-6D06-01EB-EC1E-D871ED6FD1D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4" name="Rounded Rectangle 182">
              <a:extLst>
                <a:ext uri="{FF2B5EF4-FFF2-40B4-BE49-F238E27FC236}">
                  <a16:creationId xmlns:a16="http://schemas.microsoft.com/office/drawing/2014/main" id="{9B8F69B8-CBD6-4FBD-92CE-869124EDEF1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5" name="Rounded Rectangle 183">
              <a:extLst>
                <a:ext uri="{FF2B5EF4-FFF2-40B4-BE49-F238E27FC236}">
                  <a16:creationId xmlns:a16="http://schemas.microsoft.com/office/drawing/2014/main" id="{9A12CE70-F6D2-3AB4-2706-20824842CB2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6" name="Rounded Rectangle 184">
              <a:extLst>
                <a:ext uri="{FF2B5EF4-FFF2-40B4-BE49-F238E27FC236}">
                  <a16:creationId xmlns:a16="http://schemas.microsoft.com/office/drawing/2014/main" id="{DE02C1F6-62F2-2447-4201-517A2B13307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7" name="Rounded Rectangle 185">
              <a:extLst>
                <a:ext uri="{FF2B5EF4-FFF2-40B4-BE49-F238E27FC236}">
                  <a16:creationId xmlns:a16="http://schemas.microsoft.com/office/drawing/2014/main" id="{F627C0CC-5BE7-DE54-47EE-A5B8E092BF0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8" name="Oval 186">
              <a:extLst>
                <a:ext uri="{FF2B5EF4-FFF2-40B4-BE49-F238E27FC236}">
                  <a16:creationId xmlns:a16="http://schemas.microsoft.com/office/drawing/2014/main" id="{B652020E-0FD1-8769-E723-DADF3E127CA6}"/>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9" name="Group 187">
            <a:extLst>
              <a:ext uri="{FF2B5EF4-FFF2-40B4-BE49-F238E27FC236}">
                <a16:creationId xmlns:a16="http://schemas.microsoft.com/office/drawing/2014/main" id="{975BB8C0-348F-EE96-746A-902032A60443}"/>
              </a:ext>
            </a:extLst>
          </p:cNvPr>
          <p:cNvGrpSpPr/>
          <p:nvPr/>
        </p:nvGrpSpPr>
        <p:grpSpPr>
          <a:xfrm rot="10800000">
            <a:off x="11000142" y="3237742"/>
            <a:ext cx="284763" cy="283445"/>
            <a:chOff x="6774012" y="1839558"/>
            <a:chExt cx="284763" cy="283445"/>
          </a:xfrm>
          <a:solidFill>
            <a:srgbClr val="006DA4"/>
          </a:solidFill>
        </p:grpSpPr>
        <p:sp>
          <p:nvSpPr>
            <p:cNvPr id="240" name="Oval 188">
              <a:extLst>
                <a:ext uri="{FF2B5EF4-FFF2-40B4-BE49-F238E27FC236}">
                  <a16:creationId xmlns:a16="http://schemas.microsoft.com/office/drawing/2014/main" id="{4972CCF8-7052-B2F7-9F21-69C2748355E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1" name="Rounded Rectangle 189">
              <a:extLst>
                <a:ext uri="{FF2B5EF4-FFF2-40B4-BE49-F238E27FC236}">
                  <a16:creationId xmlns:a16="http://schemas.microsoft.com/office/drawing/2014/main" id="{559029BB-D337-D584-A0EC-13065628C61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2" name="Rounded Rectangle 190">
              <a:extLst>
                <a:ext uri="{FF2B5EF4-FFF2-40B4-BE49-F238E27FC236}">
                  <a16:creationId xmlns:a16="http://schemas.microsoft.com/office/drawing/2014/main" id="{6FB81754-0BA7-D292-4EA3-1DB585C2BF5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3" name="Rounded Rectangle 191">
              <a:extLst>
                <a:ext uri="{FF2B5EF4-FFF2-40B4-BE49-F238E27FC236}">
                  <a16:creationId xmlns:a16="http://schemas.microsoft.com/office/drawing/2014/main" id="{6D5EB735-47D9-D0EE-53B2-BA31E9C03DC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4" name="Rounded Rectangle 192">
              <a:extLst>
                <a:ext uri="{FF2B5EF4-FFF2-40B4-BE49-F238E27FC236}">
                  <a16:creationId xmlns:a16="http://schemas.microsoft.com/office/drawing/2014/main" id="{F8A42226-E21D-9F1B-B141-BC1EFB1B61B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5" name="Rounded Rectangle 193">
              <a:extLst>
                <a:ext uri="{FF2B5EF4-FFF2-40B4-BE49-F238E27FC236}">
                  <a16:creationId xmlns:a16="http://schemas.microsoft.com/office/drawing/2014/main" id="{19E18007-EE24-0AFA-5A04-60CF4105DBC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6" name="Rounded Rectangle 194">
              <a:extLst>
                <a:ext uri="{FF2B5EF4-FFF2-40B4-BE49-F238E27FC236}">
                  <a16:creationId xmlns:a16="http://schemas.microsoft.com/office/drawing/2014/main" id="{91F66DD6-CC99-CE55-FD60-8E9554B488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7" name="Oval 195">
              <a:extLst>
                <a:ext uri="{FF2B5EF4-FFF2-40B4-BE49-F238E27FC236}">
                  <a16:creationId xmlns:a16="http://schemas.microsoft.com/office/drawing/2014/main" id="{1EE354DE-193F-F72C-B851-AEA2003BAD1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8" name="Group 196">
            <a:extLst>
              <a:ext uri="{FF2B5EF4-FFF2-40B4-BE49-F238E27FC236}">
                <a16:creationId xmlns:a16="http://schemas.microsoft.com/office/drawing/2014/main" id="{C9E49ED0-B1E1-23F1-9063-608522FFBE8D}"/>
              </a:ext>
            </a:extLst>
          </p:cNvPr>
          <p:cNvGrpSpPr/>
          <p:nvPr/>
        </p:nvGrpSpPr>
        <p:grpSpPr>
          <a:xfrm rot="10800000">
            <a:off x="10597778" y="2928874"/>
            <a:ext cx="284763" cy="283445"/>
            <a:chOff x="6774012" y="1839558"/>
            <a:chExt cx="284763" cy="283445"/>
          </a:xfrm>
          <a:solidFill>
            <a:srgbClr val="006DA4"/>
          </a:solidFill>
        </p:grpSpPr>
        <p:sp>
          <p:nvSpPr>
            <p:cNvPr id="249" name="Oval 197">
              <a:extLst>
                <a:ext uri="{FF2B5EF4-FFF2-40B4-BE49-F238E27FC236}">
                  <a16:creationId xmlns:a16="http://schemas.microsoft.com/office/drawing/2014/main" id="{6FBD4A48-8D15-72AB-4AFF-28AC6959ADE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0" name="Rounded Rectangle 198">
              <a:extLst>
                <a:ext uri="{FF2B5EF4-FFF2-40B4-BE49-F238E27FC236}">
                  <a16:creationId xmlns:a16="http://schemas.microsoft.com/office/drawing/2014/main" id="{4BADCC58-72F5-4556-3A2A-41E2E1E0C95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1" name="Rounded Rectangle 199">
              <a:extLst>
                <a:ext uri="{FF2B5EF4-FFF2-40B4-BE49-F238E27FC236}">
                  <a16:creationId xmlns:a16="http://schemas.microsoft.com/office/drawing/2014/main" id="{F0915F4D-B4AA-80E8-71EE-AFA4C71DE671}"/>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2" name="Rounded Rectangle 200">
              <a:extLst>
                <a:ext uri="{FF2B5EF4-FFF2-40B4-BE49-F238E27FC236}">
                  <a16:creationId xmlns:a16="http://schemas.microsoft.com/office/drawing/2014/main" id="{5074F8B4-8029-86A1-1B99-815766AD183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3" name="Rounded Rectangle 201">
              <a:extLst>
                <a:ext uri="{FF2B5EF4-FFF2-40B4-BE49-F238E27FC236}">
                  <a16:creationId xmlns:a16="http://schemas.microsoft.com/office/drawing/2014/main" id="{A5CC2F73-B782-8D80-521A-0EDE9B267A1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4" name="Rounded Rectangle 202">
              <a:extLst>
                <a:ext uri="{FF2B5EF4-FFF2-40B4-BE49-F238E27FC236}">
                  <a16:creationId xmlns:a16="http://schemas.microsoft.com/office/drawing/2014/main" id="{B9597E4A-A78D-D896-2EE4-9F51AA70C5A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5" name="Rounded Rectangle 203">
              <a:extLst>
                <a:ext uri="{FF2B5EF4-FFF2-40B4-BE49-F238E27FC236}">
                  <a16:creationId xmlns:a16="http://schemas.microsoft.com/office/drawing/2014/main" id="{F6339950-6EE1-00E3-800F-19E97B9D200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6" name="Oval 204">
              <a:extLst>
                <a:ext uri="{FF2B5EF4-FFF2-40B4-BE49-F238E27FC236}">
                  <a16:creationId xmlns:a16="http://schemas.microsoft.com/office/drawing/2014/main" id="{5F9E179C-22F4-FEBA-CC18-267EF95186E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57" name="Group 205">
            <a:extLst>
              <a:ext uri="{FF2B5EF4-FFF2-40B4-BE49-F238E27FC236}">
                <a16:creationId xmlns:a16="http://schemas.microsoft.com/office/drawing/2014/main" id="{839DDC9A-A2F9-B1CE-8FF5-80F9769D8D22}"/>
              </a:ext>
            </a:extLst>
          </p:cNvPr>
          <p:cNvGrpSpPr/>
          <p:nvPr/>
        </p:nvGrpSpPr>
        <p:grpSpPr>
          <a:xfrm rot="10800000">
            <a:off x="10206672" y="2806620"/>
            <a:ext cx="284763" cy="283445"/>
            <a:chOff x="6774012" y="1839558"/>
            <a:chExt cx="284763" cy="283445"/>
          </a:xfrm>
          <a:solidFill>
            <a:srgbClr val="006DA4"/>
          </a:solidFill>
        </p:grpSpPr>
        <p:sp>
          <p:nvSpPr>
            <p:cNvPr id="258" name="Oval 206">
              <a:extLst>
                <a:ext uri="{FF2B5EF4-FFF2-40B4-BE49-F238E27FC236}">
                  <a16:creationId xmlns:a16="http://schemas.microsoft.com/office/drawing/2014/main" id="{98AD87E6-6B83-B301-5146-0F16A15E6E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9" name="Rounded Rectangle 207">
              <a:extLst>
                <a:ext uri="{FF2B5EF4-FFF2-40B4-BE49-F238E27FC236}">
                  <a16:creationId xmlns:a16="http://schemas.microsoft.com/office/drawing/2014/main" id="{86385F5B-756A-7634-64DD-BE5C61325C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0" name="Rounded Rectangle 208">
              <a:extLst>
                <a:ext uri="{FF2B5EF4-FFF2-40B4-BE49-F238E27FC236}">
                  <a16:creationId xmlns:a16="http://schemas.microsoft.com/office/drawing/2014/main" id="{B3D94980-A6B6-BBD9-723C-8F95F287B02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1" name="Rounded Rectangle 209">
              <a:extLst>
                <a:ext uri="{FF2B5EF4-FFF2-40B4-BE49-F238E27FC236}">
                  <a16:creationId xmlns:a16="http://schemas.microsoft.com/office/drawing/2014/main" id="{49AC520D-B8CA-932A-9329-CE0292B8B05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2" name="Rounded Rectangle 210">
              <a:extLst>
                <a:ext uri="{FF2B5EF4-FFF2-40B4-BE49-F238E27FC236}">
                  <a16:creationId xmlns:a16="http://schemas.microsoft.com/office/drawing/2014/main" id="{0AA1CE1E-7FE9-59AE-7397-9F7FC005944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3" name="Rounded Rectangle 211">
              <a:extLst>
                <a:ext uri="{FF2B5EF4-FFF2-40B4-BE49-F238E27FC236}">
                  <a16:creationId xmlns:a16="http://schemas.microsoft.com/office/drawing/2014/main" id="{D1855877-F25A-6E91-E5E9-827660C0CCDD}"/>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4" name="Rounded Rectangle 212">
              <a:extLst>
                <a:ext uri="{FF2B5EF4-FFF2-40B4-BE49-F238E27FC236}">
                  <a16:creationId xmlns:a16="http://schemas.microsoft.com/office/drawing/2014/main" id="{E5E89FAD-DC3C-C816-B54A-9EB5823547F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5" name="Oval 213">
              <a:extLst>
                <a:ext uri="{FF2B5EF4-FFF2-40B4-BE49-F238E27FC236}">
                  <a16:creationId xmlns:a16="http://schemas.microsoft.com/office/drawing/2014/main" id="{B35D5717-5B26-892A-1D99-AF6B918181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66" name="Group 214">
            <a:extLst>
              <a:ext uri="{FF2B5EF4-FFF2-40B4-BE49-F238E27FC236}">
                <a16:creationId xmlns:a16="http://schemas.microsoft.com/office/drawing/2014/main" id="{165DF4F4-D554-C344-95A8-45A962F8E0FE}"/>
              </a:ext>
            </a:extLst>
          </p:cNvPr>
          <p:cNvGrpSpPr/>
          <p:nvPr/>
        </p:nvGrpSpPr>
        <p:grpSpPr>
          <a:xfrm rot="10800000">
            <a:off x="10944781" y="2785084"/>
            <a:ext cx="284763" cy="283445"/>
            <a:chOff x="6774012" y="1839558"/>
            <a:chExt cx="284763" cy="283445"/>
          </a:xfrm>
          <a:solidFill>
            <a:srgbClr val="006DA4"/>
          </a:solidFill>
        </p:grpSpPr>
        <p:sp>
          <p:nvSpPr>
            <p:cNvPr id="267" name="Oval 215">
              <a:extLst>
                <a:ext uri="{FF2B5EF4-FFF2-40B4-BE49-F238E27FC236}">
                  <a16:creationId xmlns:a16="http://schemas.microsoft.com/office/drawing/2014/main" id="{AF27CA7A-85E6-7A2B-B1A4-044062A8FDC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8" name="Rounded Rectangle 216">
              <a:extLst>
                <a:ext uri="{FF2B5EF4-FFF2-40B4-BE49-F238E27FC236}">
                  <a16:creationId xmlns:a16="http://schemas.microsoft.com/office/drawing/2014/main" id="{1D7694F5-D1EF-482F-EA33-E86972C4907A}"/>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9" name="Rounded Rectangle 217">
              <a:extLst>
                <a:ext uri="{FF2B5EF4-FFF2-40B4-BE49-F238E27FC236}">
                  <a16:creationId xmlns:a16="http://schemas.microsoft.com/office/drawing/2014/main" id="{7DA08758-1DF1-A932-0223-713AF9C0025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0" name="Rounded Rectangle 218">
              <a:extLst>
                <a:ext uri="{FF2B5EF4-FFF2-40B4-BE49-F238E27FC236}">
                  <a16:creationId xmlns:a16="http://schemas.microsoft.com/office/drawing/2014/main" id="{58CC008F-FA01-DE46-965F-574B6E5B6F33}"/>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1" name="Rounded Rectangle 219">
              <a:extLst>
                <a:ext uri="{FF2B5EF4-FFF2-40B4-BE49-F238E27FC236}">
                  <a16:creationId xmlns:a16="http://schemas.microsoft.com/office/drawing/2014/main" id="{6CF1BB5C-CFBB-6EA3-A150-5E418D3B446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2" name="Rounded Rectangle 220">
              <a:extLst>
                <a:ext uri="{FF2B5EF4-FFF2-40B4-BE49-F238E27FC236}">
                  <a16:creationId xmlns:a16="http://schemas.microsoft.com/office/drawing/2014/main" id="{9E9A74A5-7C63-FFCF-400C-F664C5072B6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3" name="Rounded Rectangle 221">
              <a:extLst>
                <a:ext uri="{FF2B5EF4-FFF2-40B4-BE49-F238E27FC236}">
                  <a16:creationId xmlns:a16="http://schemas.microsoft.com/office/drawing/2014/main" id="{97BDCAED-AA66-41A8-940D-5831602B906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4" name="Oval 222">
              <a:extLst>
                <a:ext uri="{FF2B5EF4-FFF2-40B4-BE49-F238E27FC236}">
                  <a16:creationId xmlns:a16="http://schemas.microsoft.com/office/drawing/2014/main" id="{5601EAF4-0714-0987-9F51-5269D91F49D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75" name="Group 223">
            <a:extLst>
              <a:ext uri="{FF2B5EF4-FFF2-40B4-BE49-F238E27FC236}">
                <a16:creationId xmlns:a16="http://schemas.microsoft.com/office/drawing/2014/main" id="{C49188F1-E28D-7549-296B-CF10E59349FD}"/>
              </a:ext>
            </a:extLst>
          </p:cNvPr>
          <p:cNvGrpSpPr/>
          <p:nvPr/>
        </p:nvGrpSpPr>
        <p:grpSpPr>
          <a:xfrm rot="10800000">
            <a:off x="10596417" y="2417458"/>
            <a:ext cx="284763" cy="283445"/>
            <a:chOff x="6774012" y="1839558"/>
            <a:chExt cx="284763" cy="283445"/>
          </a:xfrm>
          <a:solidFill>
            <a:srgbClr val="006DA4"/>
          </a:solidFill>
        </p:grpSpPr>
        <p:sp>
          <p:nvSpPr>
            <p:cNvPr id="276" name="Oval 224">
              <a:extLst>
                <a:ext uri="{FF2B5EF4-FFF2-40B4-BE49-F238E27FC236}">
                  <a16:creationId xmlns:a16="http://schemas.microsoft.com/office/drawing/2014/main" id="{2DE95507-40D6-3577-3672-46852CC470E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7" name="Rounded Rectangle 225">
              <a:extLst>
                <a:ext uri="{FF2B5EF4-FFF2-40B4-BE49-F238E27FC236}">
                  <a16:creationId xmlns:a16="http://schemas.microsoft.com/office/drawing/2014/main" id="{C897F986-BBCB-CE06-84EB-24A8CA7D7C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8" name="Rounded Rectangle 226">
              <a:extLst>
                <a:ext uri="{FF2B5EF4-FFF2-40B4-BE49-F238E27FC236}">
                  <a16:creationId xmlns:a16="http://schemas.microsoft.com/office/drawing/2014/main" id="{093807B8-B601-C332-A47F-A81548B056E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9" name="Rounded Rectangle 227">
              <a:extLst>
                <a:ext uri="{FF2B5EF4-FFF2-40B4-BE49-F238E27FC236}">
                  <a16:creationId xmlns:a16="http://schemas.microsoft.com/office/drawing/2014/main" id="{8E960798-2F25-80C1-EA6B-0FDB4381479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0" name="Rounded Rectangle 228">
              <a:extLst>
                <a:ext uri="{FF2B5EF4-FFF2-40B4-BE49-F238E27FC236}">
                  <a16:creationId xmlns:a16="http://schemas.microsoft.com/office/drawing/2014/main" id="{FBC5E0E0-C545-1A74-B532-41557F2D86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1" name="Rounded Rectangle 229">
              <a:extLst>
                <a:ext uri="{FF2B5EF4-FFF2-40B4-BE49-F238E27FC236}">
                  <a16:creationId xmlns:a16="http://schemas.microsoft.com/office/drawing/2014/main" id="{3582FCE5-8844-696C-3BA4-FF099B98309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2" name="Rounded Rectangle 230">
              <a:extLst>
                <a:ext uri="{FF2B5EF4-FFF2-40B4-BE49-F238E27FC236}">
                  <a16:creationId xmlns:a16="http://schemas.microsoft.com/office/drawing/2014/main" id="{0F49298F-CE5B-4109-D066-6E45C4799C3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3" name="Oval 231">
              <a:extLst>
                <a:ext uri="{FF2B5EF4-FFF2-40B4-BE49-F238E27FC236}">
                  <a16:creationId xmlns:a16="http://schemas.microsoft.com/office/drawing/2014/main" id="{D1F43959-F594-947C-33E0-8049654C913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84" name="Group 232">
            <a:extLst>
              <a:ext uri="{FF2B5EF4-FFF2-40B4-BE49-F238E27FC236}">
                <a16:creationId xmlns:a16="http://schemas.microsoft.com/office/drawing/2014/main" id="{A445AEDA-DD84-646A-618B-695802B045C4}"/>
              </a:ext>
            </a:extLst>
          </p:cNvPr>
          <p:cNvGrpSpPr/>
          <p:nvPr/>
        </p:nvGrpSpPr>
        <p:grpSpPr>
          <a:xfrm rot="10800000">
            <a:off x="10168251" y="2413210"/>
            <a:ext cx="284763" cy="283445"/>
            <a:chOff x="6774012" y="1839558"/>
            <a:chExt cx="284763" cy="283445"/>
          </a:xfrm>
          <a:solidFill>
            <a:srgbClr val="006DA4"/>
          </a:solidFill>
        </p:grpSpPr>
        <p:sp>
          <p:nvSpPr>
            <p:cNvPr id="285" name="Oval 233">
              <a:extLst>
                <a:ext uri="{FF2B5EF4-FFF2-40B4-BE49-F238E27FC236}">
                  <a16:creationId xmlns:a16="http://schemas.microsoft.com/office/drawing/2014/main" id="{7D895AE6-0992-8376-62EF-2DBB824B7477}"/>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6" name="Rounded Rectangle 234">
              <a:extLst>
                <a:ext uri="{FF2B5EF4-FFF2-40B4-BE49-F238E27FC236}">
                  <a16:creationId xmlns:a16="http://schemas.microsoft.com/office/drawing/2014/main" id="{F6DBD7F1-6E48-0D2C-620A-16BFC76D4AE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7" name="Rounded Rectangle 235">
              <a:extLst>
                <a:ext uri="{FF2B5EF4-FFF2-40B4-BE49-F238E27FC236}">
                  <a16:creationId xmlns:a16="http://schemas.microsoft.com/office/drawing/2014/main" id="{4FB024DC-2A01-2842-1AFF-C77FAA156EB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8" name="Rounded Rectangle 236">
              <a:extLst>
                <a:ext uri="{FF2B5EF4-FFF2-40B4-BE49-F238E27FC236}">
                  <a16:creationId xmlns:a16="http://schemas.microsoft.com/office/drawing/2014/main" id="{8DF3A441-8F93-8B85-EAA1-94E5DC56941C}"/>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9" name="Rounded Rectangle 237">
              <a:extLst>
                <a:ext uri="{FF2B5EF4-FFF2-40B4-BE49-F238E27FC236}">
                  <a16:creationId xmlns:a16="http://schemas.microsoft.com/office/drawing/2014/main" id="{916B006E-CCC0-F59B-F19D-0ED80DC6720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0" name="Rounded Rectangle 238">
              <a:extLst>
                <a:ext uri="{FF2B5EF4-FFF2-40B4-BE49-F238E27FC236}">
                  <a16:creationId xmlns:a16="http://schemas.microsoft.com/office/drawing/2014/main" id="{BF5EA773-CE66-8909-F749-95A86D1D893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1" name="Rounded Rectangle 239">
              <a:extLst>
                <a:ext uri="{FF2B5EF4-FFF2-40B4-BE49-F238E27FC236}">
                  <a16:creationId xmlns:a16="http://schemas.microsoft.com/office/drawing/2014/main" id="{91C48BFC-7959-28F1-ABC2-B6CBC468F90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2" name="Oval 240">
              <a:extLst>
                <a:ext uri="{FF2B5EF4-FFF2-40B4-BE49-F238E27FC236}">
                  <a16:creationId xmlns:a16="http://schemas.microsoft.com/office/drawing/2014/main" id="{0CD43B1D-BB09-254C-5695-1DCBEE45E69B}"/>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93" name="Group 241">
            <a:extLst>
              <a:ext uri="{FF2B5EF4-FFF2-40B4-BE49-F238E27FC236}">
                <a16:creationId xmlns:a16="http://schemas.microsoft.com/office/drawing/2014/main" id="{67272816-1142-2040-785A-D892311BCA39}"/>
              </a:ext>
            </a:extLst>
          </p:cNvPr>
          <p:cNvGrpSpPr/>
          <p:nvPr/>
        </p:nvGrpSpPr>
        <p:grpSpPr>
          <a:xfrm rot="10800000">
            <a:off x="10981795" y="2255330"/>
            <a:ext cx="284763" cy="283445"/>
            <a:chOff x="6774012" y="1839558"/>
            <a:chExt cx="284763" cy="283445"/>
          </a:xfrm>
          <a:solidFill>
            <a:srgbClr val="006DA4"/>
          </a:solidFill>
        </p:grpSpPr>
        <p:sp>
          <p:nvSpPr>
            <p:cNvPr id="294" name="Oval 242">
              <a:extLst>
                <a:ext uri="{FF2B5EF4-FFF2-40B4-BE49-F238E27FC236}">
                  <a16:creationId xmlns:a16="http://schemas.microsoft.com/office/drawing/2014/main" id="{7F511446-4D8E-536D-C82D-42151C1E8BF1}"/>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5" name="Rounded Rectangle 243">
              <a:extLst>
                <a:ext uri="{FF2B5EF4-FFF2-40B4-BE49-F238E27FC236}">
                  <a16:creationId xmlns:a16="http://schemas.microsoft.com/office/drawing/2014/main" id="{E7481B9D-2703-1C59-3B2E-4FA5A834451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6" name="Rounded Rectangle 244">
              <a:extLst>
                <a:ext uri="{FF2B5EF4-FFF2-40B4-BE49-F238E27FC236}">
                  <a16:creationId xmlns:a16="http://schemas.microsoft.com/office/drawing/2014/main" id="{2E519A4D-DDF2-5A66-7054-FB70CA331BB7}"/>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7" name="Rounded Rectangle 245">
              <a:extLst>
                <a:ext uri="{FF2B5EF4-FFF2-40B4-BE49-F238E27FC236}">
                  <a16:creationId xmlns:a16="http://schemas.microsoft.com/office/drawing/2014/main" id="{369C8FBC-7EA1-61BD-449A-7E011E6B17C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8" name="Rounded Rectangle 246">
              <a:extLst>
                <a:ext uri="{FF2B5EF4-FFF2-40B4-BE49-F238E27FC236}">
                  <a16:creationId xmlns:a16="http://schemas.microsoft.com/office/drawing/2014/main" id="{978D22F1-F291-B863-7ACA-FD307108A99B}"/>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9" name="Rounded Rectangle 247">
              <a:extLst>
                <a:ext uri="{FF2B5EF4-FFF2-40B4-BE49-F238E27FC236}">
                  <a16:creationId xmlns:a16="http://schemas.microsoft.com/office/drawing/2014/main" id="{8D38A35D-D5F5-EAA0-E7FE-8D60BC20EA8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0" name="Rounded Rectangle 248">
              <a:extLst>
                <a:ext uri="{FF2B5EF4-FFF2-40B4-BE49-F238E27FC236}">
                  <a16:creationId xmlns:a16="http://schemas.microsoft.com/office/drawing/2014/main" id="{5E79FA81-AB33-634D-05B1-C610087890E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1" name="Oval 249">
              <a:extLst>
                <a:ext uri="{FF2B5EF4-FFF2-40B4-BE49-F238E27FC236}">
                  <a16:creationId xmlns:a16="http://schemas.microsoft.com/office/drawing/2014/main" id="{B008ACAB-B3BA-9E31-C078-9EBBC3E7FDD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02" name="Group 250">
            <a:extLst>
              <a:ext uri="{FF2B5EF4-FFF2-40B4-BE49-F238E27FC236}">
                <a16:creationId xmlns:a16="http://schemas.microsoft.com/office/drawing/2014/main" id="{C713699C-9946-BA09-1489-64F34CEE0F94}"/>
              </a:ext>
            </a:extLst>
          </p:cNvPr>
          <p:cNvGrpSpPr/>
          <p:nvPr/>
        </p:nvGrpSpPr>
        <p:grpSpPr>
          <a:xfrm rot="10800000">
            <a:off x="10573910" y="1971885"/>
            <a:ext cx="284763" cy="283445"/>
            <a:chOff x="6774012" y="1839558"/>
            <a:chExt cx="284763" cy="283445"/>
          </a:xfrm>
          <a:solidFill>
            <a:srgbClr val="006DA4"/>
          </a:solidFill>
        </p:grpSpPr>
        <p:sp>
          <p:nvSpPr>
            <p:cNvPr id="303" name="Oval 251">
              <a:extLst>
                <a:ext uri="{FF2B5EF4-FFF2-40B4-BE49-F238E27FC236}">
                  <a16:creationId xmlns:a16="http://schemas.microsoft.com/office/drawing/2014/main" id="{338EBD31-6072-5B33-4174-FFFA16F3486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4" name="Rounded Rectangle 252">
              <a:extLst>
                <a:ext uri="{FF2B5EF4-FFF2-40B4-BE49-F238E27FC236}">
                  <a16:creationId xmlns:a16="http://schemas.microsoft.com/office/drawing/2014/main" id="{B774D51B-0A2F-14BD-158B-A98863A338D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5" name="Rounded Rectangle 253">
              <a:extLst>
                <a:ext uri="{FF2B5EF4-FFF2-40B4-BE49-F238E27FC236}">
                  <a16:creationId xmlns:a16="http://schemas.microsoft.com/office/drawing/2014/main" id="{12A776B6-2CC1-79B7-4B1B-51B967F3F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6" name="Rounded Rectangle 254">
              <a:extLst>
                <a:ext uri="{FF2B5EF4-FFF2-40B4-BE49-F238E27FC236}">
                  <a16:creationId xmlns:a16="http://schemas.microsoft.com/office/drawing/2014/main" id="{69DA7E93-1121-ABD3-06B4-055C9DECC8F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7" name="Rounded Rectangle 255">
              <a:extLst>
                <a:ext uri="{FF2B5EF4-FFF2-40B4-BE49-F238E27FC236}">
                  <a16:creationId xmlns:a16="http://schemas.microsoft.com/office/drawing/2014/main" id="{0CAC0C32-EC66-43E4-1AFD-478E9FA2B47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8" name="Rounded Rectangle 256">
              <a:extLst>
                <a:ext uri="{FF2B5EF4-FFF2-40B4-BE49-F238E27FC236}">
                  <a16:creationId xmlns:a16="http://schemas.microsoft.com/office/drawing/2014/main" id="{47E26F4B-6CD6-BDDC-FDAC-344BCBE020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9" name="Rounded Rectangle 257">
              <a:extLst>
                <a:ext uri="{FF2B5EF4-FFF2-40B4-BE49-F238E27FC236}">
                  <a16:creationId xmlns:a16="http://schemas.microsoft.com/office/drawing/2014/main" id="{6CE2448D-581C-DA4D-3A13-42F0656517F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0" name="Oval 258">
              <a:extLst>
                <a:ext uri="{FF2B5EF4-FFF2-40B4-BE49-F238E27FC236}">
                  <a16:creationId xmlns:a16="http://schemas.microsoft.com/office/drawing/2014/main" id="{F669304D-3913-36D3-C0CA-08226ECD41A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11" name="Group 259">
            <a:extLst>
              <a:ext uri="{FF2B5EF4-FFF2-40B4-BE49-F238E27FC236}">
                <a16:creationId xmlns:a16="http://schemas.microsoft.com/office/drawing/2014/main" id="{9A6F7498-FD7C-7280-3EFF-638F8DDF4E85}"/>
              </a:ext>
            </a:extLst>
          </p:cNvPr>
          <p:cNvGrpSpPr/>
          <p:nvPr/>
        </p:nvGrpSpPr>
        <p:grpSpPr>
          <a:xfrm rot="10800000">
            <a:off x="10164242" y="1749437"/>
            <a:ext cx="284763" cy="283445"/>
            <a:chOff x="6774012" y="1839558"/>
            <a:chExt cx="284763" cy="283445"/>
          </a:xfrm>
          <a:solidFill>
            <a:srgbClr val="006DA4"/>
          </a:solidFill>
        </p:grpSpPr>
        <p:sp>
          <p:nvSpPr>
            <p:cNvPr id="312" name="Oval 260">
              <a:extLst>
                <a:ext uri="{FF2B5EF4-FFF2-40B4-BE49-F238E27FC236}">
                  <a16:creationId xmlns:a16="http://schemas.microsoft.com/office/drawing/2014/main" id="{F2DA0BF6-E514-1552-57CF-C44BEA2BA9BD}"/>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3" name="Rounded Rectangle 261">
              <a:extLst>
                <a:ext uri="{FF2B5EF4-FFF2-40B4-BE49-F238E27FC236}">
                  <a16:creationId xmlns:a16="http://schemas.microsoft.com/office/drawing/2014/main" id="{87460255-86C2-4644-E5F1-E68A7AC7A27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4" name="Rounded Rectangle 262">
              <a:extLst>
                <a:ext uri="{FF2B5EF4-FFF2-40B4-BE49-F238E27FC236}">
                  <a16:creationId xmlns:a16="http://schemas.microsoft.com/office/drawing/2014/main" id="{D3B6A78C-5CD6-C40F-FFDE-1B05B89A0EF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5" name="Rounded Rectangle 263">
              <a:extLst>
                <a:ext uri="{FF2B5EF4-FFF2-40B4-BE49-F238E27FC236}">
                  <a16:creationId xmlns:a16="http://schemas.microsoft.com/office/drawing/2014/main" id="{AA5E21F2-261A-48AB-4848-56765C1F79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6" name="Rounded Rectangle 264">
              <a:extLst>
                <a:ext uri="{FF2B5EF4-FFF2-40B4-BE49-F238E27FC236}">
                  <a16:creationId xmlns:a16="http://schemas.microsoft.com/office/drawing/2014/main" id="{5A4E22A7-108D-BC53-0667-CD632837C9EE}"/>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7" name="Rounded Rectangle 265">
              <a:extLst>
                <a:ext uri="{FF2B5EF4-FFF2-40B4-BE49-F238E27FC236}">
                  <a16:creationId xmlns:a16="http://schemas.microsoft.com/office/drawing/2014/main" id="{89E8C62E-FBF2-F1B7-C6F7-6193668C0A4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8" name="Rounded Rectangle 266">
              <a:extLst>
                <a:ext uri="{FF2B5EF4-FFF2-40B4-BE49-F238E27FC236}">
                  <a16:creationId xmlns:a16="http://schemas.microsoft.com/office/drawing/2014/main" id="{AE42EA9D-0968-2179-2C85-C3A7AD34411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9" name="Oval 267">
              <a:extLst>
                <a:ext uri="{FF2B5EF4-FFF2-40B4-BE49-F238E27FC236}">
                  <a16:creationId xmlns:a16="http://schemas.microsoft.com/office/drawing/2014/main" id="{81E6AA41-7CCA-DE3A-1A51-41CF0F0A672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0" name="Group 268">
            <a:extLst>
              <a:ext uri="{FF2B5EF4-FFF2-40B4-BE49-F238E27FC236}">
                <a16:creationId xmlns:a16="http://schemas.microsoft.com/office/drawing/2014/main" id="{BD580191-F670-E800-1831-7E573685FD96}"/>
              </a:ext>
            </a:extLst>
          </p:cNvPr>
          <p:cNvGrpSpPr/>
          <p:nvPr/>
        </p:nvGrpSpPr>
        <p:grpSpPr>
          <a:xfrm rot="10800000">
            <a:off x="10977757" y="1743270"/>
            <a:ext cx="284763" cy="283445"/>
            <a:chOff x="6774012" y="1839558"/>
            <a:chExt cx="284763" cy="283445"/>
          </a:xfrm>
          <a:solidFill>
            <a:srgbClr val="006DA4"/>
          </a:solidFill>
        </p:grpSpPr>
        <p:sp>
          <p:nvSpPr>
            <p:cNvPr id="321" name="Oval 269">
              <a:extLst>
                <a:ext uri="{FF2B5EF4-FFF2-40B4-BE49-F238E27FC236}">
                  <a16:creationId xmlns:a16="http://schemas.microsoft.com/office/drawing/2014/main" id="{5638FA09-8C0A-3CAB-DA85-F5173DE2C300}"/>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2" name="Rounded Rectangle 270">
              <a:extLst>
                <a:ext uri="{FF2B5EF4-FFF2-40B4-BE49-F238E27FC236}">
                  <a16:creationId xmlns:a16="http://schemas.microsoft.com/office/drawing/2014/main" id="{59DFD6B9-31C8-7C98-B17C-D5AFB7135545}"/>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3" name="Rounded Rectangle 271">
              <a:extLst>
                <a:ext uri="{FF2B5EF4-FFF2-40B4-BE49-F238E27FC236}">
                  <a16:creationId xmlns:a16="http://schemas.microsoft.com/office/drawing/2014/main" id="{6D4668AF-15D9-B9A5-F4B0-CFA657820BF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4" name="Rounded Rectangle 272">
              <a:extLst>
                <a:ext uri="{FF2B5EF4-FFF2-40B4-BE49-F238E27FC236}">
                  <a16:creationId xmlns:a16="http://schemas.microsoft.com/office/drawing/2014/main" id="{DFF0BC10-DD00-A052-7845-1C123ED52EA4}"/>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5" name="Rounded Rectangle 273">
              <a:extLst>
                <a:ext uri="{FF2B5EF4-FFF2-40B4-BE49-F238E27FC236}">
                  <a16:creationId xmlns:a16="http://schemas.microsoft.com/office/drawing/2014/main" id="{6672C139-30E1-FC77-C60F-06E93241118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6" name="Rounded Rectangle 274">
              <a:extLst>
                <a:ext uri="{FF2B5EF4-FFF2-40B4-BE49-F238E27FC236}">
                  <a16:creationId xmlns:a16="http://schemas.microsoft.com/office/drawing/2014/main" id="{571BC4F3-9528-61B6-48A0-DD263908EEE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7" name="Rounded Rectangle 275">
              <a:extLst>
                <a:ext uri="{FF2B5EF4-FFF2-40B4-BE49-F238E27FC236}">
                  <a16:creationId xmlns:a16="http://schemas.microsoft.com/office/drawing/2014/main" id="{1743142C-AA3E-6763-9F59-868D9AFFDA1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8" name="Oval 276">
              <a:extLst>
                <a:ext uri="{FF2B5EF4-FFF2-40B4-BE49-F238E27FC236}">
                  <a16:creationId xmlns:a16="http://schemas.microsoft.com/office/drawing/2014/main" id="{704DE3CE-FB7A-7FBC-149A-47F143F0E31C}"/>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9" name="Group 277">
            <a:extLst>
              <a:ext uri="{FF2B5EF4-FFF2-40B4-BE49-F238E27FC236}">
                <a16:creationId xmlns:a16="http://schemas.microsoft.com/office/drawing/2014/main" id="{5588093C-F159-3634-20F8-7583389C5E76}"/>
              </a:ext>
            </a:extLst>
          </p:cNvPr>
          <p:cNvGrpSpPr/>
          <p:nvPr/>
        </p:nvGrpSpPr>
        <p:grpSpPr>
          <a:xfrm rot="10800000">
            <a:off x="10593936" y="1536403"/>
            <a:ext cx="284763" cy="283445"/>
            <a:chOff x="6774012" y="1839558"/>
            <a:chExt cx="284763" cy="283445"/>
          </a:xfrm>
          <a:solidFill>
            <a:srgbClr val="006DA4"/>
          </a:solidFill>
        </p:grpSpPr>
        <p:sp>
          <p:nvSpPr>
            <p:cNvPr id="330" name="Oval 278">
              <a:extLst>
                <a:ext uri="{FF2B5EF4-FFF2-40B4-BE49-F238E27FC236}">
                  <a16:creationId xmlns:a16="http://schemas.microsoft.com/office/drawing/2014/main" id="{5BB12195-8299-D7FE-8266-31AD6BBDB19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1" name="Rounded Rectangle 279">
              <a:extLst>
                <a:ext uri="{FF2B5EF4-FFF2-40B4-BE49-F238E27FC236}">
                  <a16:creationId xmlns:a16="http://schemas.microsoft.com/office/drawing/2014/main" id="{83D67217-8A80-1AAF-89EA-5DC0D1C52B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2" name="Rounded Rectangle 280">
              <a:extLst>
                <a:ext uri="{FF2B5EF4-FFF2-40B4-BE49-F238E27FC236}">
                  <a16:creationId xmlns:a16="http://schemas.microsoft.com/office/drawing/2014/main" id="{256F9205-852C-CDE7-BFF3-AF528E0F4B5F}"/>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3" name="Rounded Rectangle 281">
              <a:extLst>
                <a:ext uri="{FF2B5EF4-FFF2-40B4-BE49-F238E27FC236}">
                  <a16:creationId xmlns:a16="http://schemas.microsoft.com/office/drawing/2014/main" id="{F662D8AE-BF2E-3A32-683C-4B437198539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4" name="Rounded Rectangle 282">
              <a:extLst>
                <a:ext uri="{FF2B5EF4-FFF2-40B4-BE49-F238E27FC236}">
                  <a16:creationId xmlns:a16="http://schemas.microsoft.com/office/drawing/2014/main" id="{37D257DE-BD6C-04D8-CE7A-06460DC8A5F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5" name="Rounded Rectangle 283">
              <a:extLst>
                <a:ext uri="{FF2B5EF4-FFF2-40B4-BE49-F238E27FC236}">
                  <a16:creationId xmlns:a16="http://schemas.microsoft.com/office/drawing/2014/main" id="{67090655-706D-3EC7-2C6C-FF83C3A8C09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6" name="Rounded Rectangle 284">
              <a:extLst>
                <a:ext uri="{FF2B5EF4-FFF2-40B4-BE49-F238E27FC236}">
                  <a16:creationId xmlns:a16="http://schemas.microsoft.com/office/drawing/2014/main" id="{68E346EA-CA51-9802-6C6E-BC865D20CA2F}"/>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7" name="Oval 285">
              <a:extLst>
                <a:ext uri="{FF2B5EF4-FFF2-40B4-BE49-F238E27FC236}">
                  <a16:creationId xmlns:a16="http://schemas.microsoft.com/office/drawing/2014/main" id="{652829BC-9905-9047-6F33-967C5E32765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38" name="Group 286">
            <a:extLst>
              <a:ext uri="{FF2B5EF4-FFF2-40B4-BE49-F238E27FC236}">
                <a16:creationId xmlns:a16="http://schemas.microsoft.com/office/drawing/2014/main" id="{51349AC1-58BD-DF7F-FB47-05D09345F812}"/>
              </a:ext>
            </a:extLst>
          </p:cNvPr>
          <p:cNvGrpSpPr/>
          <p:nvPr/>
        </p:nvGrpSpPr>
        <p:grpSpPr>
          <a:xfrm rot="10800000">
            <a:off x="10212739" y="1348659"/>
            <a:ext cx="284763" cy="283445"/>
            <a:chOff x="6774012" y="1839558"/>
            <a:chExt cx="284763" cy="283445"/>
          </a:xfrm>
          <a:solidFill>
            <a:srgbClr val="006DA4"/>
          </a:solidFill>
        </p:grpSpPr>
        <p:sp>
          <p:nvSpPr>
            <p:cNvPr id="339" name="Oval 287">
              <a:extLst>
                <a:ext uri="{FF2B5EF4-FFF2-40B4-BE49-F238E27FC236}">
                  <a16:creationId xmlns:a16="http://schemas.microsoft.com/office/drawing/2014/main" id="{7B4C81C6-958B-0C9C-F935-07419ED118A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0" name="Rounded Rectangle 288">
              <a:extLst>
                <a:ext uri="{FF2B5EF4-FFF2-40B4-BE49-F238E27FC236}">
                  <a16:creationId xmlns:a16="http://schemas.microsoft.com/office/drawing/2014/main" id="{567DC487-611F-9BB7-AFED-A494EBC13D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1" name="Rounded Rectangle 289">
              <a:extLst>
                <a:ext uri="{FF2B5EF4-FFF2-40B4-BE49-F238E27FC236}">
                  <a16:creationId xmlns:a16="http://schemas.microsoft.com/office/drawing/2014/main" id="{FCC86C26-78AD-4E80-3587-673D8B3820D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2" name="Rounded Rectangle 290">
              <a:extLst>
                <a:ext uri="{FF2B5EF4-FFF2-40B4-BE49-F238E27FC236}">
                  <a16:creationId xmlns:a16="http://schemas.microsoft.com/office/drawing/2014/main" id="{A6C5A96B-7BA8-E3D2-DB9D-AFC9BDE8FF4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3" name="Rounded Rectangle 291">
              <a:extLst>
                <a:ext uri="{FF2B5EF4-FFF2-40B4-BE49-F238E27FC236}">
                  <a16:creationId xmlns:a16="http://schemas.microsoft.com/office/drawing/2014/main" id="{3DCEB806-0A3B-AFAE-09BC-E628B518983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4" name="Rounded Rectangle 292">
              <a:extLst>
                <a:ext uri="{FF2B5EF4-FFF2-40B4-BE49-F238E27FC236}">
                  <a16:creationId xmlns:a16="http://schemas.microsoft.com/office/drawing/2014/main" id="{A7093E76-B48F-4E5D-8362-4BEA2CDB81A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5" name="Rounded Rectangle 293">
              <a:extLst>
                <a:ext uri="{FF2B5EF4-FFF2-40B4-BE49-F238E27FC236}">
                  <a16:creationId xmlns:a16="http://schemas.microsoft.com/office/drawing/2014/main" id="{66A20336-F74B-AAD1-14E3-31654FA0378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6" name="Oval 294">
              <a:extLst>
                <a:ext uri="{FF2B5EF4-FFF2-40B4-BE49-F238E27FC236}">
                  <a16:creationId xmlns:a16="http://schemas.microsoft.com/office/drawing/2014/main" id="{9AF53C1D-8FA1-BA39-6327-6C7F77D2F0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47" name="Group 295">
            <a:extLst>
              <a:ext uri="{FF2B5EF4-FFF2-40B4-BE49-F238E27FC236}">
                <a16:creationId xmlns:a16="http://schemas.microsoft.com/office/drawing/2014/main" id="{10B31D26-9193-D9F2-3B18-794A05CB2E6B}"/>
              </a:ext>
            </a:extLst>
          </p:cNvPr>
          <p:cNvGrpSpPr/>
          <p:nvPr/>
        </p:nvGrpSpPr>
        <p:grpSpPr>
          <a:xfrm rot="10800000">
            <a:off x="11026254" y="1342492"/>
            <a:ext cx="284763" cy="283445"/>
            <a:chOff x="6774012" y="1839558"/>
            <a:chExt cx="284763" cy="283445"/>
          </a:xfrm>
          <a:solidFill>
            <a:srgbClr val="006DA4"/>
          </a:solidFill>
        </p:grpSpPr>
        <p:sp>
          <p:nvSpPr>
            <p:cNvPr id="348" name="Oval 296">
              <a:extLst>
                <a:ext uri="{FF2B5EF4-FFF2-40B4-BE49-F238E27FC236}">
                  <a16:creationId xmlns:a16="http://schemas.microsoft.com/office/drawing/2014/main" id="{8FFCF04B-1452-F710-CF86-BAE505174F8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9" name="Rounded Rectangle 297">
              <a:extLst>
                <a:ext uri="{FF2B5EF4-FFF2-40B4-BE49-F238E27FC236}">
                  <a16:creationId xmlns:a16="http://schemas.microsoft.com/office/drawing/2014/main" id="{57E7C1FE-25C2-C33C-7D3E-746603A2971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0" name="Rounded Rectangle 298">
              <a:extLst>
                <a:ext uri="{FF2B5EF4-FFF2-40B4-BE49-F238E27FC236}">
                  <a16:creationId xmlns:a16="http://schemas.microsoft.com/office/drawing/2014/main" id="{00021C4A-6B5B-6347-2B5F-D6D84FFFE79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1" name="Rounded Rectangle 299">
              <a:extLst>
                <a:ext uri="{FF2B5EF4-FFF2-40B4-BE49-F238E27FC236}">
                  <a16:creationId xmlns:a16="http://schemas.microsoft.com/office/drawing/2014/main" id="{D393CB11-26FB-A2F4-BF15-05332A4630A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2" name="Rounded Rectangle 300">
              <a:extLst>
                <a:ext uri="{FF2B5EF4-FFF2-40B4-BE49-F238E27FC236}">
                  <a16:creationId xmlns:a16="http://schemas.microsoft.com/office/drawing/2014/main" id="{81B6ACB1-9CCE-40F1-30AE-F4C9C82C669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3" name="Rounded Rectangle 301">
              <a:extLst>
                <a:ext uri="{FF2B5EF4-FFF2-40B4-BE49-F238E27FC236}">
                  <a16:creationId xmlns:a16="http://schemas.microsoft.com/office/drawing/2014/main" id="{B1CB71D5-E78B-7A52-31AC-6D5B962E529A}"/>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4" name="Rounded Rectangle 302">
              <a:extLst>
                <a:ext uri="{FF2B5EF4-FFF2-40B4-BE49-F238E27FC236}">
                  <a16:creationId xmlns:a16="http://schemas.microsoft.com/office/drawing/2014/main" id="{41E83F94-E559-8CBB-25D4-59A8C25C8F4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5" name="Oval 303">
              <a:extLst>
                <a:ext uri="{FF2B5EF4-FFF2-40B4-BE49-F238E27FC236}">
                  <a16:creationId xmlns:a16="http://schemas.microsoft.com/office/drawing/2014/main" id="{D88F6E2F-96CE-F4CC-3838-279F7B44445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358" name="Graphic 357" descr="Graduation cap with solid fill">
            <a:extLst>
              <a:ext uri="{FF2B5EF4-FFF2-40B4-BE49-F238E27FC236}">
                <a16:creationId xmlns:a16="http://schemas.microsoft.com/office/drawing/2014/main" id="{533D5D50-022F-6273-F8FA-B5C420E941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76076" y="1239217"/>
            <a:ext cx="676846" cy="676846"/>
          </a:xfrm>
          <a:prstGeom prst="rect">
            <a:avLst/>
          </a:prstGeom>
        </p:spPr>
      </p:pic>
      <p:pic>
        <p:nvPicPr>
          <p:cNvPr id="369" name="Afbeelding 368">
            <a:extLst>
              <a:ext uri="{FF2B5EF4-FFF2-40B4-BE49-F238E27FC236}">
                <a16:creationId xmlns:a16="http://schemas.microsoft.com/office/drawing/2014/main" id="{62F7D4F0-4CEF-A1E8-5837-94659E74F7B7}"/>
              </a:ext>
            </a:extLst>
          </p:cNvPr>
          <p:cNvPicPr>
            <a:picLocks noChangeAspect="1"/>
          </p:cNvPicPr>
          <p:nvPr/>
        </p:nvPicPr>
        <p:blipFill>
          <a:blip r:embed="rId8"/>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sp>
        <p:nvSpPr>
          <p:cNvPr id="370" name="Tekstvak 369">
            <a:extLst>
              <a:ext uri="{FF2B5EF4-FFF2-40B4-BE49-F238E27FC236}">
                <a16:creationId xmlns:a16="http://schemas.microsoft.com/office/drawing/2014/main" id="{6A3D9B72-774B-5AF1-21CD-BDDA5A69BA04}"/>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Slot</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Later</a:t>
            </a:r>
          </a:p>
        </p:txBody>
      </p:sp>
      <p:pic>
        <p:nvPicPr>
          <p:cNvPr id="5" name="Afbeelding 4">
            <a:extLst>
              <a:ext uri="{FF2B5EF4-FFF2-40B4-BE49-F238E27FC236}">
                <a16:creationId xmlns:a16="http://schemas.microsoft.com/office/drawing/2014/main" id="{95711EAA-16AD-F2FC-FCD3-AE21EF8FEAA0}"/>
              </a:ext>
            </a:extLst>
          </p:cNvPr>
          <p:cNvPicPr>
            <a:picLocks noChangeAspect="1"/>
          </p:cNvPicPr>
          <p:nvPr/>
        </p:nvPicPr>
        <p:blipFill>
          <a:blip r:embed="rId9"/>
          <a:stretch>
            <a:fillRect/>
          </a:stretch>
        </p:blipFill>
        <p:spPr>
          <a:xfrm>
            <a:off x="1351783" y="944175"/>
            <a:ext cx="3477491" cy="454057"/>
          </a:xfrm>
          <a:prstGeom prst="rect">
            <a:avLst/>
          </a:prstGeom>
        </p:spPr>
      </p:pic>
      <p:sp>
        <p:nvSpPr>
          <p:cNvPr id="6" name="Tekstvak 5">
            <a:extLst>
              <a:ext uri="{FF2B5EF4-FFF2-40B4-BE49-F238E27FC236}">
                <a16:creationId xmlns:a16="http://schemas.microsoft.com/office/drawing/2014/main" id="{816F3961-0D8C-52EE-4989-74E566D2219D}"/>
              </a:ext>
            </a:extLst>
          </p:cNvPr>
          <p:cNvSpPr txBox="1"/>
          <p:nvPr/>
        </p:nvSpPr>
        <p:spPr>
          <a:xfrm>
            <a:off x="1595560" y="984706"/>
            <a:ext cx="2989938" cy="371961"/>
          </a:xfrm>
          <a:prstGeom prst="rect">
            <a:avLst/>
          </a:prstGeom>
          <a:noFill/>
        </p:spPr>
        <p:txBody>
          <a:bodyPr wrap="square">
            <a:spAutoFit/>
          </a:bodyPr>
          <a:lstStyle/>
          <a:p>
            <a:pPr algn="ctr">
              <a:lnSpc>
                <a:spcPct val="150000"/>
              </a:lnSpc>
            </a:pPr>
            <a:r>
              <a:rPr lang="nl-NL" sz="1400" b="1" dirty="0">
                <a:latin typeface="Verdana" panose="020B0604030504040204" pitchFamily="34" charset="0"/>
                <a:ea typeface="Verdana" panose="020B0604030504040204" pitchFamily="34" charset="0"/>
                <a:cs typeface="Verdana" panose="020B0604030504040204" pitchFamily="34" charset="0"/>
              </a:rPr>
              <a:t>LAGERHUISDEBAT AI</a:t>
            </a:r>
          </a:p>
        </p:txBody>
      </p:sp>
      <p:pic>
        <p:nvPicPr>
          <p:cNvPr id="21" name="Afbeelding 20">
            <a:extLst>
              <a:ext uri="{FF2B5EF4-FFF2-40B4-BE49-F238E27FC236}">
                <a16:creationId xmlns:a16="http://schemas.microsoft.com/office/drawing/2014/main" id="{ECCD2FD8-B529-D727-AF29-B5B1DB9EBEC9}"/>
              </a:ext>
            </a:extLst>
          </p:cNvPr>
          <p:cNvPicPr>
            <a:picLocks noChangeAspect="1"/>
          </p:cNvPicPr>
          <p:nvPr/>
        </p:nvPicPr>
        <p:blipFill>
          <a:blip r:embed="rId10"/>
          <a:stretch>
            <a:fillRect/>
          </a:stretch>
        </p:blipFill>
        <p:spPr>
          <a:xfrm rot="5400000">
            <a:off x="2397453" y="1606912"/>
            <a:ext cx="1593021" cy="5068225"/>
          </a:xfrm>
          <a:prstGeom prst="rect">
            <a:avLst/>
          </a:prstGeom>
          <a:ln w="38100">
            <a:solidFill>
              <a:srgbClr val="FFA001"/>
            </a:solidFill>
          </a:ln>
        </p:spPr>
      </p:pic>
      <p:sp>
        <p:nvSpPr>
          <p:cNvPr id="20" name="Tekstvak 19">
            <a:extLst>
              <a:ext uri="{FF2B5EF4-FFF2-40B4-BE49-F238E27FC236}">
                <a16:creationId xmlns:a16="http://schemas.microsoft.com/office/drawing/2014/main" id="{6C6699DF-500B-AA1E-B910-99E8AD584FE4}"/>
              </a:ext>
            </a:extLst>
          </p:cNvPr>
          <p:cNvSpPr txBox="1"/>
          <p:nvPr/>
        </p:nvSpPr>
        <p:spPr>
          <a:xfrm>
            <a:off x="659850" y="3429000"/>
            <a:ext cx="4970281" cy="1314462"/>
          </a:xfrm>
          <a:prstGeom prst="rect">
            <a:avLst/>
          </a:prstGeom>
          <a:noFill/>
        </p:spPr>
        <p:txBody>
          <a:bodyPr wrap="square">
            <a:spAutoFit/>
          </a:bodyPr>
          <a:lstStyle/>
          <a:p>
            <a:pPr algn="ctr">
              <a:lnSpc>
                <a:spcPct val="200000"/>
              </a:lnSpc>
            </a:pPr>
            <a:r>
              <a:rPr lang="nl-NL" sz="1400" b="1" dirty="0">
                <a:latin typeface="Verdana" panose="020B0604030504040204" pitchFamily="34" charset="0"/>
                <a:ea typeface="Verdana" panose="020B0604030504040204" pitchFamily="34" charset="0"/>
                <a:cs typeface="Verdana" panose="020B0604030504040204" pitchFamily="34" charset="0"/>
              </a:rPr>
              <a:t>Stelling 2/5 </a:t>
            </a:r>
          </a:p>
          <a:p>
            <a:pPr algn="ctr">
              <a:lnSpc>
                <a:spcPct val="200000"/>
              </a:lnSpc>
            </a:pPr>
            <a:r>
              <a:rPr lang="nl-NL" sz="1400" dirty="0">
                <a:latin typeface="Verdana" panose="020B0604030504040204" pitchFamily="34" charset="0"/>
                <a:ea typeface="Verdana" panose="020B0604030504040204" pitchFamily="34" charset="0"/>
                <a:cs typeface="Verdana" panose="020B0604030504040204" pitchFamily="34" charset="0"/>
              </a:rPr>
              <a:t>We moeten alle AI ontwikkelingen tijdelijk stopzetten totdat er betere regels zijn.</a:t>
            </a:r>
          </a:p>
        </p:txBody>
      </p:sp>
    </p:spTree>
    <p:extLst>
      <p:ext uri="{BB962C8B-B14F-4D97-AF65-F5344CB8AC3E}">
        <p14:creationId xmlns:p14="http://schemas.microsoft.com/office/powerpoint/2010/main" val="158768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Afbeelding 33">
            <a:extLst>
              <a:ext uri="{FF2B5EF4-FFF2-40B4-BE49-F238E27FC236}">
                <a16:creationId xmlns:a16="http://schemas.microsoft.com/office/drawing/2014/main" id="{6AB7E24C-679C-4942-AD03-1559FC6CC94F}"/>
              </a:ext>
            </a:extLst>
          </p:cNvPr>
          <p:cNvPicPr>
            <a:picLocks noChangeAspect="1"/>
          </p:cNvPicPr>
          <p:nvPr/>
        </p:nvPicPr>
        <p:blipFill rotWithShape="1">
          <a:blip r:embed="rId3"/>
          <a:srcRect l="519" b="60294"/>
          <a:stretch/>
        </p:blipFill>
        <p:spPr>
          <a:xfrm>
            <a:off x="-1" y="1"/>
            <a:ext cx="12255889" cy="6858000"/>
          </a:xfrm>
          <a:prstGeom prst="rect">
            <a:avLst/>
          </a:prstGeom>
        </p:spPr>
      </p:pic>
      <p:pic>
        <p:nvPicPr>
          <p:cNvPr id="3" name="Afbeelding 2">
            <a:extLst>
              <a:ext uri="{FF2B5EF4-FFF2-40B4-BE49-F238E27FC236}">
                <a16:creationId xmlns:a16="http://schemas.microsoft.com/office/drawing/2014/main" id="{797AA825-DB3C-A143-9822-2BE4FD5881B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6244"/>
          <a:stretch/>
        </p:blipFill>
        <p:spPr>
          <a:xfrm>
            <a:off x="5951387" y="816058"/>
            <a:ext cx="5487841" cy="4163393"/>
          </a:xfrm>
          <a:prstGeom prst="rect">
            <a:avLst/>
          </a:prstGeom>
        </p:spPr>
      </p:pic>
      <p:pic>
        <p:nvPicPr>
          <p:cNvPr id="7" name="Afbeelding 6">
            <a:extLst>
              <a:ext uri="{FF2B5EF4-FFF2-40B4-BE49-F238E27FC236}">
                <a16:creationId xmlns:a16="http://schemas.microsoft.com/office/drawing/2014/main" id="{4617C6FA-A873-733F-24D6-90B6DD442E6A}"/>
              </a:ext>
            </a:extLst>
          </p:cNvPr>
          <p:cNvPicPr>
            <a:picLocks noChangeAspect="1"/>
          </p:cNvPicPr>
          <p:nvPr/>
        </p:nvPicPr>
        <p:blipFill>
          <a:blip r:embed="rId5">
            <a:duotone>
              <a:prstClr val="black"/>
              <a:schemeClr val="accent3">
                <a:tint val="45000"/>
                <a:satMod val="400000"/>
              </a:schemeClr>
            </a:duotone>
          </a:blip>
          <a:stretch>
            <a:fillRect/>
          </a:stretch>
        </p:blipFill>
        <p:spPr>
          <a:xfrm>
            <a:off x="6901121" y="3741142"/>
            <a:ext cx="1054086" cy="1054086"/>
          </a:xfrm>
          <a:prstGeom prst="rect">
            <a:avLst/>
          </a:prstGeom>
          <a:noFill/>
          <a:ln>
            <a:noFill/>
          </a:ln>
        </p:spPr>
      </p:pic>
      <p:pic>
        <p:nvPicPr>
          <p:cNvPr id="8" name="Afbeelding 7">
            <a:extLst>
              <a:ext uri="{FF2B5EF4-FFF2-40B4-BE49-F238E27FC236}">
                <a16:creationId xmlns:a16="http://schemas.microsoft.com/office/drawing/2014/main" id="{5664A1FA-EAAD-5CBF-9FCB-3AD40F118EC7}"/>
              </a:ext>
            </a:extLst>
          </p:cNvPr>
          <p:cNvPicPr>
            <a:picLocks noChangeAspect="1"/>
          </p:cNvPicPr>
          <p:nvPr/>
        </p:nvPicPr>
        <p:blipFill>
          <a:blip r:embed="rId5">
            <a:duotone>
              <a:prstClr val="black"/>
              <a:schemeClr val="accent3">
                <a:tint val="45000"/>
                <a:satMod val="400000"/>
              </a:schemeClr>
            </a:duotone>
          </a:blip>
          <a:stretch>
            <a:fillRect/>
          </a:stretch>
        </p:blipFill>
        <p:spPr>
          <a:xfrm rot="10800000">
            <a:off x="10112783" y="3790683"/>
            <a:ext cx="1054086" cy="1054086"/>
          </a:xfrm>
          <a:prstGeom prst="rect">
            <a:avLst/>
          </a:prstGeom>
          <a:noFill/>
          <a:ln>
            <a:noFill/>
          </a:ln>
        </p:spPr>
      </p:pic>
      <p:grpSp>
        <p:nvGrpSpPr>
          <p:cNvPr id="9" name="Group 18">
            <a:extLst>
              <a:ext uri="{FF2B5EF4-FFF2-40B4-BE49-F238E27FC236}">
                <a16:creationId xmlns:a16="http://schemas.microsoft.com/office/drawing/2014/main" id="{55B98032-09A0-5016-A61C-DC744327F9B3}"/>
              </a:ext>
            </a:extLst>
          </p:cNvPr>
          <p:cNvGrpSpPr/>
          <p:nvPr/>
        </p:nvGrpSpPr>
        <p:grpSpPr>
          <a:xfrm>
            <a:off x="7240781" y="1282185"/>
            <a:ext cx="284763" cy="283445"/>
            <a:chOff x="6774012" y="1839558"/>
            <a:chExt cx="284763" cy="283445"/>
          </a:xfrm>
          <a:solidFill>
            <a:srgbClr val="006DA4"/>
          </a:solidFill>
        </p:grpSpPr>
        <p:sp>
          <p:nvSpPr>
            <p:cNvPr id="10" name="Oval 15">
              <a:extLst>
                <a:ext uri="{FF2B5EF4-FFF2-40B4-BE49-F238E27FC236}">
                  <a16:creationId xmlns:a16="http://schemas.microsoft.com/office/drawing/2014/main" id="{AD12A38A-EEF0-96F4-11AF-9F868540404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Rounded Rectangle 11">
              <a:extLst>
                <a:ext uri="{FF2B5EF4-FFF2-40B4-BE49-F238E27FC236}">
                  <a16:creationId xmlns:a16="http://schemas.microsoft.com/office/drawing/2014/main" id="{0E4AF6A9-34E2-10AB-B0AE-080D394EBA4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Rounded Rectangle 12">
              <a:extLst>
                <a:ext uri="{FF2B5EF4-FFF2-40B4-BE49-F238E27FC236}">
                  <a16:creationId xmlns:a16="http://schemas.microsoft.com/office/drawing/2014/main" id="{A8904E64-05C1-5478-9E1E-8F81428FF114}"/>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Rounded Rectangle 16">
              <a:extLst>
                <a:ext uri="{FF2B5EF4-FFF2-40B4-BE49-F238E27FC236}">
                  <a16:creationId xmlns:a16="http://schemas.microsoft.com/office/drawing/2014/main" id="{A4AEA9A1-200B-BE6E-6CC1-CDA434F02C8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Rounded Rectangle 17">
              <a:extLst>
                <a:ext uri="{FF2B5EF4-FFF2-40B4-BE49-F238E27FC236}">
                  <a16:creationId xmlns:a16="http://schemas.microsoft.com/office/drawing/2014/main" id="{2B3E127F-5C6E-68CE-BDCA-4344806A8CC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Rounded Rectangle 7">
              <a:extLst>
                <a:ext uri="{FF2B5EF4-FFF2-40B4-BE49-F238E27FC236}">
                  <a16:creationId xmlns:a16="http://schemas.microsoft.com/office/drawing/2014/main" id="{758FC2DD-478C-FECF-4FE8-5F1D93B1A95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Rounded Rectangle 8">
              <a:extLst>
                <a:ext uri="{FF2B5EF4-FFF2-40B4-BE49-F238E27FC236}">
                  <a16:creationId xmlns:a16="http://schemas.microsoft.com/office/drawing/2014/main" id="{D5ABAA4B-01B6-11AF-7A64-62890747926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Oval 4">
              <a:extLst>
                <a:ext uri="{FF2B5EF4-FFF2-40B4-BE49-F238E27FC236}">
                  <a16:creationId xmlns:a16="http://schemas.microsoft.com/office/drawing/2014/main" id="{678F66C3-5669-92DF-BDE3-AA4818C95EE5}"/>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 name="Group 19">
            <a:extLst>
              <a:ext uri="{FF2B5EF4-FFF2-40B4-BE49-F238E27FC236}">
                <a16:creationId xmlns:a16="http://schemas.microsoft.com/office/drawing/2014/main" id="{CCA597FA-0348-1BC3-CA85-F1C2C49739CD}"/>
              </a:ext>
            </a:extLst>
          </p:cNvPr>
          <p:cNvGrpSpPr/>
          <p:nvPr/>
        </p:nvGrpSpPr>
        <p:grpSpPr>
          <a:xfrm>
            <a:off x="7652068" y="1356667"/>
            <a:ext cx="284763" cy="283445"/>
            <a:chOff x="6774012" y="1839558"/>
            <a:chExt cx="284763" cy="283445"/>
          </a:xfrm>
          <a:solidFill>
            <a:srgbClr val="006DA4"/>
          </a:solidFill>
        </p:grpSpPr>
        <p:sp>
          <p:nvSpPr>
            <p:cNvPr id="26" name="Oval 20">
              <a:extLst>
                <a:ext uri="{FF2B5EF4-FFF2-40B4-BE49-F238E27FC236}">
                  <a16:creationId xmlns:a16="http://schemas.microsoft.com/office/drawing/2014/main" id="{0B9E1CAF-66FA-B8CC-CBEA-858022347FF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 name="Rounded Rectangle 21">
              <a:extLst>
                <a:ext uri="{FF2B5EF4-FFF2-40B4-BE49-F238E27FC236}">
                  <a16:creationId xmlns:a16="http://schemas.microsoft.com/office/drawing/2014/main" id="{EEDBC805-7A43-F4B5-02E3-B015AFFFAB22}"/>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Rounded Rectangle 22">
              <a:extLst>
                <a:ext uri="{FF2B5EF4-FFF2-40B4-BE49-F238E27FC236}">
                  <a16:creationId xmlns:a16="http://schemas.microsoft.com/office/drawing/2014/main" id="{66C21DC5-DE93-64BE-20AC-066E5F86415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 name="Rounded Rectangle 23">
              <a:extLst>
                <a:ext uri="{FF2B5EF4-FFF2-40B4-BE49-F238E27FC236}">
                  <a16:creationId xmlns:a16="http://schemas.microsoft.com/office/drawing/2014/main" id="{E349B813-FB03-737F-2995-9F0F957EF06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 name="Rounded Rectangle 25">
              <a:extLst>
                <a:ext uri="{FF2B5EF4-FFF2-40B4-BE49-F238E27FC236}">
                  <a16:creationId xmlns:a16="http://schemas.microsoft.com/office/drawing/2014/main" id="{8EE87D06-1580-DA94-41A3-399CCF04082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 name="Rounded Rectangle 26">
              <a:extLst>
                <a:ext uri="{FF2B5EF4-FFF2-40B4-BE49-F238E27FC236}">
                  <a16:creationId xmlns:a16="http://schemas.microsoft.com/office/drawing/2014/main" id="{5F83675B-E340-7EC4-5279-4983D656CC03}"/>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Rounded Rectangle 27">
              <a:extLst>
                <a:ext uri="{FF2B5EF4-FFF2-40B4-BE49-F238E27FC236}">
                  <a16:creationId xmlns:a16="http://schemas.microsoft.com/office/drawing/2014/main" id="{5BE449AE-9DD3-D761-A8F2-7AE1634EAF6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 name="Oval 28">
              <a:extLst>
                <a:ext uri="{FF2B5EF4-FFF2-40B4-BE49-F238E27FC236}">
                  <a16:creationId xmlns:a16="http://schemas.microsoft.com/office/drawing/2014/main" id="{5186444A-9375-86DE-46F0-48CF674CEA1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6" name="Group 29">
            <a:extLst>
              <a:ext uri="{FF2B5EF4-FFF2-40B4-BE49-F238E27FC236}">
                <a16:creationId xmlns:a16="http://schemas.microsoft.com/office/drawing/2014/main" id="{DDB124CB-3626-A713-411E-7C4B4FA18925}"/>
              </a:ext>
            </a:extLst>
          </p:cNvPr>
          <p:cNvGrpSpPr/>
          <p:nvPr/>
        </p:nvGrpSpPr>
        <p:grpSpPr>
          <a:xfrm>
            <a:off x="6838553" y="1362834"/>
            <a:ext cx="284763" cy="283445"/>
            <a:chOff x="6774012" y="1839558"/>
            <a:chExt cx="284763" cy="283445"/>
          </a:xfrm>
          <a:solidFill>
            <a:srgbClr val="006DA4"/>
          </a:solidFill>
        </p:grpSpPr>
        <p:sp>
          <p:nvSpPr>
            <p:cNvPr id="38" name="Oval 30">
              <a:extLst>
                <a:ext uri="{FF2B5EF4-FFF2-40B4-BE49-F238E27FC236}">
                  <a16:creationId xmlns:a16="http://schemas.microsoft.com/office/drawing/2014/main" id="{43C465DC-7C60-2BA6-740A-AE0A64DC2AD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9" name="Rounded Rectangle 31">
              <a:extLst>
                <a:ext uri="{FF2B5EF4-FFF2-40B4-BE49-F238E27FC236}">
                  <a16:creationId xmlns:a16="http://schemas.microsoft.com/office/drawing/2014/main" id="{891206BC-8B37-90D4-943E-A9510C4CEE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0" name="Rounded Rectangle 32">
              <a:extLst>
                <a:ext uri="{FF2B5EF4-FFF2-40B4-BE49-F238E27FC236}">
                  <a16:creationId xmlns:a16="http://schemas.microsoft.com/office/drawing/2014/main" id="{6CF2BAB3-1E8B-00E8-D97D-470641B22A0C}"/>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1" name="Rounded Rectangle 33">
              <a:extLst>
                <a:ext uri="{FF2B5EF4-FFF2-40B4-BE49-F238E27FC236}">
                  <a16:creationId xmlns:a16="http://schemas.microsoft.com/office/drawing/2014/main" id="{F6A75A29-BEA0-DEA4-A04E-AD925F1D4FF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3" name="Rounded Rectangle 35">
              <a:extLst>
                <a:ext uri="{FF2B5EF4-FFF2-40B4-BE49-F238E27FC236}">
                  <a16:creationId xmlns:a16="http://schemas.microsoft.com/office/drawing/2014/main" id="{BF82B025-B3BD-6912-FED0-E8DE855CDE9A}"/>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4" name="Rounded Rectangle 36">
              <a:extLst>
                <a:ext uri="{FF2B5EF4-FFF2-40B4-BE49-F238E27FC236}">
                  <a16:creationId xmlns:a16="http://schemas.microsoft.com/office/drawing/2014/main" id="{784CBDA7-FABF-E62E-418A-625E3654EE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5" name="Rounded Rectangle 37">
              <a:extLst>
                <a:ext uri="{FF2B5EF4-FFF2-40B4-BE49-F238E27FC236}">
                  <a16:creationId xmlns:a16="http://schemas.microsoft.com/office/drawing/2014/main" id="{A2651CB7-000A-0F15-5151-4690A1D6C90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6" name="Oval 38">
              <a:extLst>
                <a:ext uri="{FF2B5EF4-FFF2-40B4-BE49-F238E27FC236}">
                  <a16:creationId xmlns:a16="http://schemas.microsoft.com/office/drawing/2014/main" id="{BF238618-3ED6-AD3E-11F3-E62C6C246C1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47" name="Group 39">
            <a:extLst>
              <a:ext uri="{FF2B5EF4-FFF2-40B4-BE49-F238E27FC236}">
                <a16:creationId xmlns:a16="http://schemas.microsoft.com/office/drawing/2014/main" id="{D69652E6-99FD-FAFD-F162-9E2301AAB637}"/>
              </a:ext>
            </a:extLst>
          </p:cNvPr>
          <p:cNvGrpSpPr/>
          <p:nvPr/>
        </p:nvGrpSpPr>
        <p:grpSpPr>
          <a:xfrm>
            <a:off x="7240917" y="1671702"/>
            <a:ext cx="284763" cy="283445"/>
            <a:chOff x="6774012" y="1839558"/>
            <a:chExt cx="284763" cy="283445"/>
          </a:xfrm>
          <a:solidFill>
            <a:srgbClr val="006DA4"/>
          </a:solidFill>
        </p:grpSpPr>
        <p:sp>
          <p:nvSpPr>
            <p:cNvPr id="48" name="Oval 40">
              <a:extLst>
                <a:ext uri="{FF2B5EF4-FFF2-40B4-BE49-F238E27FC236}">
                  <a16:creationId xmlns:a16="http://schemas.microsoft.com/office/drawing/2014/main" id="{6374109D-6676-3DFD-6733-AB2FA78F104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9" name="Rounded Rectangle 41">
              <a:extLst>
                <a:ext uri="{FF2B5EF4-FFF2-40B4-BE49-F238E27FC236}">
                  <a16:creationId xmlns:a16="http://schemas.microsoft.com/office/drawing/2014/main" id="{0FB82DA1-B6EE-8EA1-9E17-F05F8AD1770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0" name="Rounded Rectangle 42">
              <a:extLst>
                <a:ext uri="{FF2B5EF4-FFF2-40B4-BE49-F238E27FC236}">
                  <a16:creationId xmlns:a16="http://schemas.microsoft.com/office/drawing/2014/main" id="{AA9B235C-5CF7-B2D5-0483-9E389BD3F3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1" name="Rounded Rectangle 43">
              <a:extLst>
                <a:ext uri="{FF2B5EF4-FFF2-40B4-BE49-F238E27FC236}">
                  <a16:creationId xmlns:a16="http://schemas.microsoft.com/office/drawing/2014/main" id="{5563D9BC-2533-879D-8F75-AB4D3F01314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2" name="Rounded Rectangle 44">
              <a:extLst>
                <a:ext uri="{FF2B5EF4-FFF2-40B4-BE49-F238E27FC236}">
                  <a16:creationId xmlns:a16="http://schemas.microsoft.com/office/drawing/2014/main" id="{8E38A31F-73C7-5D4D-F6F3-A7935959CCB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3" name="Rounded Rectangle 45">
              <a:extLst>
                <a:ext uri="{FF2B5EF4-FFF2-40B4-BE49-F238E27FC236}">
                  <a16:creationId xmlns:a16="http://schemas.microsoft.com/office/drawing/2014/main" id="{416F5C35-4AA1-75B1-7687-37FF93A2790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4" name="Rounded Rectangle 46">
              <a:extLst>
                <a:ext uri="{FF2B5EF4-FFF2-40B4-BE49-F238E27FC236}">
                  <a16:creationId xmlns:a16="http://schemas.microsoft.com/office/drawing/2014/main" id="{3EAFF860-F333-5213-3412-30C8E3E2E0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5" name="Oval 47">
              <a:extLst>
                <a:ext uri="{FF2B5EF4-FFF2-40B4-BE49-F238E27FC236}">
                  <a16:creationId xmlns:a16="http://schemas.microsoft.com/office/drawing/2014/main" id="{861B5463-2569-DAB7-2D58-9DF1B0829BC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56" name="Group 48">
            <a:extLst>
              <a:ext uri="{FF2B5EF4-FFF2-40B4-BE49-F238E27FC236}">
                <a16:creationId xmlns:a16="http://schemas.microsoft.com/office/drawing/2014/main" id="{69BEF9D3-5524-1D4F-5F45-B879E10B602E}"/>
              </a:ext>
            </a:extLst>
          </p:cNvPr>
          <p:cNvGrpSpPr/>
          <p:nvPr/>
        </p:nvGrpSpPr>
        <p:grpSpPr>
          <a:xfrm>
            <a:off x="7632023" y="1793956"/>
            <a:ext cx="284763" cy="283445"/>
            <a:chOff x="6774012" y="1839558"/>
            <a:chExt cx="284763" cy="283445"/>
          </a:xfrm>
          <a:solidFill>
            <a:srgbClr val="006DA4"/>
          </a:solidFill>
        </p:grpSpPr>
        <p:sp>
          <p:nvSpPr>
            <p:cNvPr id="57" name="Oval 49">
              <a:extLst>
                <a:ext uri="{FF2B5EF4-FFF2-40B4-BE49-F238E27FC236}">
                  <a16:creationId xmlns:a16="http://schemas.microsoft.com/office/drawing/2014/main" id="{FBF62756-3B7D-9841-07CB-D00C0885BC1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8" name="Rounded Rectangle 50">
              <a:extLst>
                <a:ext uri="{FF2B5EF4-FFF2-40B4-BE49-F238E27FC236}">
                  <a16:creationId xmlns:a16="http://schemas.microsoft.com/office/drawing/2014/main" id="{30DF782F-191D-1964-421D-2C8DA3113CC3}"/>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9" name="Rounded Rectangle 51">
              <a:extLst>
                <a:ext uri="{FF2B5EF4-FFF2-40B4-BE49-F238E27FC236}">
                  <a16:creationId xmlns:a16="http://schemas.microsoft.com/office/drawing/2014/main" id="{F1275F6B-38FF-6DAF-D871-8FBD6625E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0" name="Rounded Rectangle 52">
              <a:extLst>
                <a:ext uri="{FF2B5EF4-FFF2-40B4-BE49-F238E27FC236}">
                  <a16:creationId xmlns:a16="http://schemas.microsoft.com/office/drawing/2014/main" id="{E00E42F1-C1F3-BD94-5CC9-23F4C7CEE1F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1" name="Rounded Rectangle 53">
              <a:extLst>
                <a:ext uri="{FF2B5EF4-FFF2-40B4-BE49-F238E27FC236}">
                  <a16:creationId xmlns:a16="http://schemas.microsoft.com/office/drawing/2014/main" id="{F5896234-4469-3DCE-D5A9-20ABEC0E07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2" name="Rounded Rectangle 55">
              <a:extLst>
                <a:ext uri="{FF2B5EF4-FFF2-40B4-BE49-F238E27FC236}">
                  <a16:creationId xmlns:a16="http://schemas.microsoft.com/office/drawing/2014/main" id="{CE8EC67D-ADFE-A5DD-1E5F-9ED647A7EDE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8" name="Rounded Rectangle 56">
              <a:extLst>
                <a:ext uri="{FF2B5EF4-FFF2-40B4-BE49-F238E27FC236}">
                  <a16:creationId xmlns:a16="http://schemas.microsoft.com/office/drawing/2014/main" id="{476E2FF7-B587-A271-5CE8-914E54F174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9" name="Oval 78">
              <a:extLst>
                <a:ext uri="{FF2B5EF4-FFF2-40B4-BE49-F238E27FC236}">
                  <a16:creationId xmlns:a16="http://schemas.microsoft.com/office/drawing/2014/main" id="{A174944B-3BAE-A559-337E-26E4580D2211}"/>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0" name="Group 79">
            <a:extLst>
              <a:ext uri="{FF2B5EF4-FFF2-40B4-BE49-F238E27FC236}">
                <a16:creationId xmlns:a16="http://schemas.microsoft.com/office/drawing/2014/main" id="{31E6AC03-EC40-56C2-EF22-F5F2E751B934}"/>
              </a:ext>
            </a:extLst>
          </p:cNvPr>
          <p:cNvGrpSpPr/>
          <p:nvPr/>
        </p:nvGrpSpPr>
        <p:grpSpPr>
          <a:xfrm>
            <a:off x="6893914" y="1815492"/>
            <a:ext cx="284763" cy="283445"/>
            <a:chOff x="6774012" y="1839558"/>
            <a:chExt cx="284763" cy="283445"/>
          </a:xfrm>
          <a:solidFill>
            <a:srgbClr val="006DA4"/>
          </a:solidFill>
        </p:grpSpPr>
        <p:sp>
          <p:nvSpPr>
            <p:cNvPr id="131" name="Oval 80">
              <a:extLst>
                <a:ext uri="{FF2B5EF4-FFF2-40B4-BE49-F238E27FC236}">
                  <a16:creationId xmlns:a16="http://schemas.microsoft.com/office/drawing/2014/main" id="{67DA2D2A-C752-88BE-6201-3E9351FCA42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2" name="Rounded Rectangle 81">
              <a:extLst>
                <a:ext uri="{FF2B5EF4-FFF2-40B4-BE49-F238E27FC236}">
                  <a16:creationId xmlns:a16="http://schemas.microsoft.com/office/drawing/2014/main" id="{9E2CFC7E-4E5A-33F5-DB31-375E1595AB6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3" name="Rounded Rectangle 82">
              <a:extLst>
                <a:ext uri="{FF2B5EF4-FFF2-40B4-BE49-F238E27FC236}">
                  <a16:creationId xmlns:a16="http://schemas.microsoft.com/office/drawing/2014/main" id="{1498AFB5-E31F-4590-9E3F-A77E367D466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4" name="Rounded Rectangle 83">
              <a:extLst>
                <a:ext uri="{FF2B5EF4-FFF2-40B4-BE49-F238E27FC236}">
                  <a16:creationId xmlns:a16="http://schemas.microsoft.com/office/drawing/2014/main" id="{E8D4BD48-F0FF-C362-B0F8-A4EC59D125A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5" name="Rounded Rectangle 84">
              <a:extLst>
                <a:ext uri="{FF2B5EF4-FFF2-40B4-BE49-F238E27FC236}">
                  <a16:creationId xmlns:a16="http://schemas.microsoft.com/office/drawing/2014/main" id="{81BE0BA2-650D-AE51-40ED-FA8090BD9B9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6" name="Rounded Rectangle 85">
              <a:extLst>
                <a:ext uri="{FF2B5EF4-FFF2-40B4-BE49-F238E27FC236}">
                  <a16:creationId xmlns:a16="http://schemas.microsoft.com/office/drawing/2014/main" id="{C9192A10-54E4-B28D-37A8-8714456D1D0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7" name="Rounded Rectangle 86">
              <a:extLst>
                <a:ext uri="{FF2B5EF4-FFF2-40B4-BE49-F238E27FC236}">
                  <a16:creationId xmlns:a16="http://schemas.microsoft.com/office/drawing/2014/main" id="{5988E9FA-3250-F29B-BB26-72E2EBB5059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8" name="Oval 87">
              <a:extLst>
                <a:ext uri="{FF2B5EF4-FFF2-40B4-BE49-F238E27FC236}">
                  <a16:creationId xmlns:a16="http://schemas.microsoft.com/office/drawing/2014/main" id="{28E50B14-88D8-8578-BF0F-6872E5E2D47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9" name="Group 88">
            <a:extLst>
              <a:ext uri="{FF2B5EF4-FFF2-40B4-BE49-F238E27FC236}">
                <a16:creationId xmlns:a16="http://schemas.microsoft.com/office/drawing/2014/main" id="{6AA1A67F-C63B-E8E3-9A98-56DC936AA4F6}"/>
              </a:ext>
            </a:extLst>
          </p:cNvPr>
          <p:cNvGrpSpPr/>
          <p:nvPr/>
        </p:nvGrpSpPr>
        <p:grpSpPr>
          <a:xfrm>
            <a:off x="7242278" y="2183118"/>
            <a:ext cx="284763" cy="283445"/>
            <a:chOff x="6774012" y="1839558"/>
            <a:chExt cx="284763" cy="283445"/>
          </a:xfrm>
          <a:solidFill>
            <a:srgbClr val="006DA4"/>
          </a:solidFill>
        </p:grpSpPr>
        <p:sp>
          <p:nvSpPr>
            <p:cNvPr id="140" name="Oval 89">
              <a:extLst>
                <a:ext uri="{FF2B5EF4-FFF2-40B4-BE49-F238E27FC236}">
                  <a16:creationId xmlns:a16="http://schemas.microsoft.com/office/drawing/2014/main" id="{07196D9F-DC6A-5105-B42E-FB899A1D3C3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1" name="Rounded Rectangle 90">
              <a:extLst>
                <a:ext uri="{FF2B5EF4-FFF2-40B4-BE49-F238E27FC236}">
                  <a16:creationId xmlns:a16="http://schemas.microsoft.com/office/drawing/2014/main" id="{8D0A5DCE-3608-EA6A-6BB6-616CE887743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3" name="Rounded Rectangle 91">
              <a:extLst>
                <a:ext uri="{FF2B5EF4-FFF2-40B4-BE49-F238E27FC236}">
                  <a16:creationId xmlns:a16="http://schemas.microsoft.com/office/drawing/2014/main" id="{FC77337A-157A-4C25-B0F2-C305D41A83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4" name="Rounded Rectangle 92">
              <a:extLst>
                <a:ext uri="{FF2B5EF4-FFF2-40B4-BE49-F238E27FC236}">
                  <a16:creationId xmlns:a16="http://schemas.microsoft.com/office/drawing/2014/main" id="{007729B0-C650-FBB0-7DB5-4F20D3F7A3C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5" name="Rounded Rectangle 93">
              <a:extLst>
                <a:ext uri="{FF2B5EF4-FFF2-40B4-BE49-F238E27FC236}">
                  <a16:creationId xmlns:a16="http://schemas.microsoft.com/office/drawing/2014/main" id="{4D4DB708-25AB-5F02-E724-F0AE4A59687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6" name="Rounded Rectangle 94">
              <a:extLst>
                <a:ext uri="{FF2B5EF4-FFF2-40B4-BE49-F238E27FC236}">
                  <a16:creationId xmlns:a16="http://schemas.microsoft.com/office/drawing/2014/main" id="{91997E62-9648-76C9-6724-DA5F4F588794}"/>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7" name="Rounded Rectangle 95">
              <a:extLst>
                <a:ext uri="{FF2B5EF4-FFF2-40B4-BE49-F238E27FC236}">
                  <a16:creationId xmlns:a16="http://schemas.microsoft.com/office/drawing/2014/main" id="{45B89AAA-3773-EFD3-26FB-8F8CF8EE59F0}"/>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8" name="Oval 96">
              <a:extLst>
                <a:ext uri="{FF2B5EF4-FFF2-40B4-BE49-F238E27FC236}">
                  <a16:creationId xmlns:a16="http://schemas.microsoft.com/office/drawing/2014/main" id="{E547AAA1-E767-96D9-5507-23C2A4C5B50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49" name="Group 97">
            <a:extLst>
              <a:ext uri="{FF2B5EF4-FFF2-40B4-BE49-F238E27FC236}">
                <a16:creationId xmlns:a16="http://schemas.microsoft.com/office/drawing/2014/main" id="{F32B7AF1-C595-FE39-99D2-D90D39E52F51}"/>
              </a:ext>
            </a:extLst>
          </p:cNvPr>
          <p:cNvGrpSpPr/>
          <p:nvPr/>
        </p:nvGrpSpPr>
        <p:grpSpPr>
          <a:xfrm>
            <a:off x="7670444" y="2187366"/>
            <a:ext cx="284763" cy="283445"/>
            <a:chOff x="6774012" y="1839558"/>
            <a:chExt cx="284763" cy="283445"/>
          </a:xfrm>
          <a:solidFill>
            <a:srgbClr val="006DA4"/>
          </a:solidFill>
        </p:grpSpPr>
        <p:sp>
          <p:nvSpPr>
            <p:cNvPr id="150" name="Oval 98">
              <a:extLst>
                <a:ext uri="{FF2B5EF4-FFF2-40B4-BE49-F238E27FC236}">
                  <a16:creationId xmlns:a16="http://schemas.microsoft.com/office/drawing/2014/main" id="{60E0719D-0C1B-3DFC-3F86-53BBD3A0E88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1" name="Rounded Rectangle 99">
              <a:extLst>
                <a:ext uri="{FF2B5EF4-FFF2-40B4-BE49-F238E27FC236}">
                  <a16:creationId xmlns:a16="http://schemas.microsoft.com/office/drawing/2014/main" id="{0BFD8BFF-84F0-CCDA-F0C4-42603D44812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2" name="Rounded Rectangle 100">
              <a:extLst>
                <a:ext uri="{FF2B5EF4-FFF2-40B4-BE49-F238E27FC236}">
                  <a16:creationId xmlns:a16="http://schemas.microsoft.com/office/drawing/2014/main" id="{0B41CAD6-D330-0C95-DC93-511EEC03B7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3" name="Rounded Rectangle 101">
              <a:extLst>
                <a:ext uri="{FF2B5EF4-FFF2-40B4-BE49-F238E27FC236}">
                  <a16:creationId xmlns:a16="http://schemas.microsoft.com/office/drawing/2014/main" id="{D0434F0E-BEE3-C0C3-EB88-510516A4DD8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4" name="Rounded Rectangle 102">
              <a:extLst>
                <a:ext uri="{FF2B5EF4-FFF2-40B4-BE49-F238E27FC236}">
                  <a16:creationId xmlns:a16="http://schemas.microsoft.com/office/drawing/2014/main" id="{2ADE4A6A-CB3C-DDEC-28FE-A89F51C3DAC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5" name="Rounded Rectangle 103">
              <a:extLst>
                <a:ext uri="{FF2B5EF4-FFF2-40B4-BE49-F238E27FC236}">
                  <a16:creationId xmlns:a16="http://schemas.microsoft.com/office/drawing/2014/main" id="{2932A661-07F5-1283-A27A-7C128425840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6" name="Rounded Rectangle 104">
              <a:extLst>
                <a:ext uri="{FF2B5EF4-FFF2-40B4-BE49-F238E27FC236}">
                  <a16:creationId xmlns:a16="http://schemas.microsoft.com/office/drawing/2014/main" id="{984349F1-EFCD-A197-8D30-1B649D0D7F1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7" name="Oval 105">
              <a:extLst>
                <a:ext uri="{FF2B5EF4-FFF2-40B4-BE49-F238E27FC236}">
                  <a16:creationId xmlns:a16="http://schemas.microsoft.com/office/drawing/2014/main" id="{805AE764-198F-A8E0-2580-5DDCEAE59AA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58" name="Group 106">
            <a:extLst>
              <a:ext uri="{FF2B5EF4-FFF2-40B4-BE49-F238E27FC236}">
                <a16:creationId xmlns:a16="http://schemas.microsoft.com/office/drawing/2014/main" id="{8F4AA9CB-0AAA-DBD2-C0D3-01908FFD004B}"/>
              </a:ext>
            </a:extLst>
          </p:cNvPr>
          <p:cNvGrpSpPr/>
          <p:nvPr/>
        </p:nvGrpSpPr>
        <p:grpSpPr>
          <a:xfrm>
            <a:off x="6856900" y="2345246"/>
            <a:ext cx="284763" cy="283445"/>
            <a:chOff x="6774012" y="1839558"/>
            <a:chExt cx="284763" cy="283445"/>
          </a:xfrm>
          <a:solidFill>
            <a:srgbClr val="006DA4"/>
          </a:solidFill>
        </p:grpSpPr>
        <p:sp>
          <p:nvSpPr>
            <p:cNvPr id="159" name="Oval 107">
              <a:extLst>
                <a:ext uri="{FF2B5EF4-FFF2-40B4-BE49-F238E27FC236}">
                  <a16:creationId xmlns:a16="http://schemas.microsoft.com/office/drawing/2014/main" id="{F27202B8-2F95-8C74-917C-53726A80E35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0" name="Rounded Rectangle 108">
              <a:extLst>
                <a:ext uri="{FF2B5EF4-FFF2-40B4-BE49-F238E27FC236}">
                  <a16:creationId xmlns:a16="http://schemas.microsoft.com/office/drawing/2014/main" id="{1E68EDF6-9916-5E33-E96F-9113582D4A0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1" name="Rounded Rectangle 109">
              <a:extLst>
                <a:ext uri="{FF2B5EF4-FFF2-40B4-BE49-F238E27FC236}">
                  <a16:creationId xmlns:a16="http://schemas.microsoft.com/office/drawing/2014/main" id="{937A140A-489A-3A98-F38E-6B087D8C4A8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2" name="Rounded Rectangle 110">
              <a:extLst>
                <a:ext uri="{FF2B5EF4-FFF2-40B4-BE49-F238E27FC236}">
                  <a16:creationId xmlns:a16="http://schemas.microsoft.com/office/drawing/2014/main" id="{A9D773C4-AFF5-65DF-CB7B-65534F393E1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3" name="Rounded Rectangle 111">
              <a:extLst>
                <a:ext uri="{FF2B5EF4-FFF2-40B4-BE49-F238E27FC236}">
                  <a16:creationId xmlns:a16="http://schemas.microsoft.com/office/drawing/2014/main" id="{5D4D0D77-64F5-EAE0-FB17-3670FC735CD3}"/>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4" name="Rounded Rectangle 112">
              <a:extLst>
                <a:ext uri="{FF2B5EF4-FFF2-40B4-BE49-F238E27FC236}">
                  <a16:creationId xmlns:a16="http://schemas.microsoft.com/office/drawing/2014/main" id="{720A5D4E-5376-C0C5-4A4E-D47DAE50DE3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5" name="Rounded Rectangle 113">
              <a:extLst>
                <a:ext uri="{FF2B5EF4-FFF2-40B4-BE49-F238E27FC236}">
                  <a16:creationId xmlns:a16="http://schemas.microsoft.com/office/drawing/2014/main" id="{7D9538D9-9A2F-8EAF-D808-3C3F1BD9B13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6" name="Oval 114">
              <a:extLst>
                <a:ext uri="{FF2B5EF4-FFF2-40B4-BE49-F238E27FC236}">
                  <a16:creationId xmlns:a16="http://schemas.microsoft.com/office/drawing/2014/main" id="{4ACB0CAF-58AF-91C9-98A9-BDBB4FAC5057}"/>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67" name="Group 115">
            <a:extLst>
              <a:ext uri="{FF2B5EF4-FFF2-40B4-BE49-F238E27FC236}">
                <a16:creationId xmlns:a16="http://schemas.microsoft.com/office/drawing/2014/main" id="{7DB79A3D-35C3-2DA2-A9F3-558FC669C7A6}"/>
              </a:ext>
            </a:extLst>
          </p:cNvPr>
          <p:cNvGrpSpPr/>
          <p:nvPr/>
        </p:nvGrpSpPr>
        <p:grpSpPr>
          <a:xfrm>
            <a:off x="7264785" y="2628691"/>
            <a:ext cx="284763" cy="283445"/>
            <a:chOff x="6774012" y="1839558"/>
            <a:chExt cx="284763" cy="283445"/>
          </a:xfrm>
          <a:solidFill>
            <a:srgbClr val="006DA4"/>
          </a:solidFill>
        </p:grpSpPr>
        <p:sp>
          <p:nvSpPr>
            <p:cNvPr id="168" name="Oval 116">
              <a:extLst>
                <a:ext uri="{FF2B5EF4-FFF2-40B4-BE49-F238E27FC236}">
                  <a16:creationId xmlns:a16="http://schemas.microsoft.com/office/drawing/2014/main" id="{C6AE19FC-B0B8-923F-BC88-2E7B65920D0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9" name="Rounded Rectangle 117">
              <a:extLst>
                <a:ext uri="{FF2B5EF4-FFF2-40B4-BE49-F238E27FC236}">
                  <a16:creationId xmlns:a16="http://schemas.microsoft.com/office/drawing/2014/main" id="{443D15CE-F45D-9359-4685-062DBD7236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0" name="Rounded Rectangle 118">
              <a:extLst>
                <a:ext uri="{FF2B5EF4-FFF2-40B4-BE49-F238E27FC236}">
                  <a16:creationId xmlns:a16="http://schemas.microsoft.com/office/drawing/2014/main" id="{CC765600-D0FF-3D28-736F-D2C770892F19}"/>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1" name="Rounded Rectangle 119">
              <a:extLst>
                <a:ext uri="{FF2B5EF4-FFF2-40B4-BE49-F238E27FC236}">
                  <a16:creationId xmlns:a16="http://schemas.microsoft.com/office/drawing/2014/main" id="{2835E4BD-C3E3-0D9C-48DF-A028C927639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2" name="Rounded Rectangle 120">
              <a:extLst>
                <a:ext uri="{FF2B5EF4-FFF2-40B4-BE49-F238E27FC236}">
                  <a16:creationId xmlns:a16="http://schemas.microsoft.com/office/drawing/2014/main" id="{9F7671B7-622A-82D0-460A-CF8266EF7C7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3" name="Rounded Rectangle 121">
              <a:extLst>
                <a:ext uri="{FF2B5EF4-FFF2-40B4-BE49-F238E27FC236}">
                  <a16:creationId xmlns:a16="http://schemas.microsoft.com/office/drawing/2014/main" id="{97A87D30-E307-4993-8E43-47520D7513E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4" name="Rounded Rectangle 122">
              <a:extLst>
                <a:ext uri="{FF2B5EF4-FFF2-40B4-BE49-F238E27FC236}">
                  <a16:creationId xmlns:a16="http://schemas.microsoft.com/office/drawing/2014/main" id="{20122EF8-B7D1-4932-D696-20FD4A6094CD}"/>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5" name="Oval 123">
              <a:extLst>
                <a:ext uri="{FF2B5EF4-FFF2-40B4-BE49-F238E27FC236}">
                  <a16:creationId xmlns:a16="http://schemas.microsoft.com/office/drawing/2014/main" id="{314937F5-AAF3-B81D-9D4D-BB496EA112F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76" name="Group 124">
            <a:extLst>
              <a:ext uri="{FF2B5EF4-FFF2-40B4-BE49-F238E27FC236}">
                <a16:creationId xmlns:a16="http://schemas.microsoft.com/office/drawing/2014/main" id="{D1DBF784-0C73-E80E-9AF7-17BC753C8E89}"/>
              </a:ext>
            </a:extLst>
          </p:cNvPr>
          <p:cNvGrpSpPr/>
          <p:nvPr/>
        </p:nvGrpSpPr>
        <p:grpSpPr>
          <a:xfrm>
            <a:off x="7674453" y="2851139"/>
            <a:ext cx="284763" cy="283445"/>
            <a:chOff x="6774012" y="1839558"/>
            <a:chExt cx="284763" cy="283445"/>
          </a:xfrm>
          <a:solidFill>
            <a:srgbClr val="006DA4"/>
          </a:solidFill>
        </p:grpSpPr>
        <p:sp>
          <p:nvSpPr>
            <p:cNvPr id="177" name="Oval 125">
              <a:extLst>
                <a:ext uri="{FF2B5EF4-FFF2-40B4-BE49-F238E27FC236}">
                  <a16:creationId xmlns:a16="http://schemas.microsoft.com/office/drawing/2014/main" id="{430FF1B9-5D6D-907C-4F4C-097CA6B210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8" name="Rounded Rectangle 126">
              <a:extLst>
                <a:ext uri="{FF2B5EF4-FFF2-40B4-BE49-F238E27FC236}">
                  <a16:creationId xmlns:a16="http://schemas.microsoft.com/office/drawing/2014/main" id="{41C0F8FA-5ECF-5B8B-91E3-8F25E0EBB8B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9" name="Rounded Rectangle 127">
              <a:extLst>
                <a:ext uri="{FF2B5EF4-FFF2-40B4-BE49-F238E27FC236}">
                  <a16:creationId xmlns:a16="http://schemas.microsoft.com/office/drawing/2014/main" id="{F3E7C96E-92DB-651F-C494-E6E279F5A9E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0" name="Rounded Rectangle 128">
              <a:extLst>
                <a:ext uri="{FF2B5EF4-FFF2-40B4-BE49-F238E27FC236}">
                  <a16:creationId xmlns:a16="http://schemas.microsoft.com/office/drawing/2014/main" id="{37F44F21-1830-2C9B-214E-1903AE4116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1" name="Rounded Rectangle 129">
              <a:extLst>
                <a:ext uri="{FF2B5EF4-FFF2-40B4-BE49-F238E27FC236}">
                  <a16:creationId xmlns:a16="http://schemas.microsoft.com/office/drawing/2014/main" id="{86BDC967-DB03-EF33-4828-D53CB3194C6F}"/>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2" name="Rounded Rectangle 130">
              <a:extLst>
                <a:ext uri="{FF2B5EF4-FFF2-40B4-BE49-F238E27FC236}">
                  <a16:creationId xmlns:a16="http://schemas.microsoft.com/office/drawing/2014/main" id="{C8BF5402-EB5D-0CF8-DA64-24B2C9BF914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3" name="Rounded Rectangle 131">
              <a:extLst>
                <a:ext uri="{FF2B5EF4-FFF2-40B4-BE49-F238E27FC236}">
                  <a16:creationId xmlns:a16="http://schemas.microsoft.com/office/drawing/2014/main" id="{AB09D4CB-BFCE-CD85-FF79-C9BEE30DF57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4" name="Oval 132">
              <a:extLst>
                <a:ext uri="{FF2B5EF4-FFF2-40B4-BE49-F238E27FC236}">
                  <a16:creationId xmlns:a16="http://schemas.microsoft.com/office/drawing/2014/main" id="{A419E56D-4090-62CA-2778-E30E43BB25D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85" name="Group 133">
            <a:extLst>
              <a:ext uri="{FF2B5EF4-FFF2-40B4-BE49-F238E27FC236}">
                <a16:creationId xmlns:a16="http://schemas.microsoft.com/office/drawing/2014/main" id="{40E75344-45DA-32AB-A5E3-1C8DCFAA7761}"/>
              </a:ext>
            </a:extLst>
          </p:cNvPr>
          <p:cNvGrpSpPr/>
          <p:nvPr/>
        </p:nvGrpSpPr>
        <p:grpSpPr>
          <a:xfrm>
            <a:off x="6860938" y="2857306"/>
            <a:ext cx="284763" cy="283445"/>
            <a:chOff x="6774012" y="1839558"/>
            <a:chExt cx="284763" cy="283445"/>
          </a:xfrm>
          <a:solidFill>
            <a:srgbClr val="006DA4"/>
          </a:solidFill>
        </p:grpSpPr>
        <p:sp>
          <p:nvSpPr>
            <p:cNvPr id="186" name="Oval 134">
              <a:extLst>
                <a:ext uri="{FF2B5EF4-FFF2-40B4-BE49-F238E27FC236}">
                  <a16:creationId xmlns:a16="http://schemas.microsoft.com/office/drawing/2014/main" id="{91B1D17C-A7BB-8062-E728-66C05A19C224}"/>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7" name="Rounded Rectangle 135">
              <a:extLst>
                <a:ext uri="{FF2B5EF4-FFF2-40B4-BE49-F238E27FC236}">
                  <a16:creationId xmlns:a16="http://schemas.microsoft.com/office/drawing/2014/main" id="{E3010C6F-920B-D606-6F7A-2041E9E8D6D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8" name="Rounded Rectangle 136">
              <a:extLst>
                <a:ext uri="{FF2B5EF4-FFF2-40B4-BE49-F238E27FC236}">
                  <a16:creationId xmlns:a16="http://schemas.microsoft.com/office/drawing/2014/main" id="{9A962CE2-FF3D-E40A-2387-47A772E8D6C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9" name="Rounded Rectangle 137">
              <a:extLst>
                <a:ext uri="{FF2B5EF4-FFF2-40B4-BE49-F238E27FC236}">
                  <a16:creationId xmlns:a16="http://schemas.microsoft.com/office/drawing/2014/main" id="{A74A192F-D49D-64C0-9496-1EA08E7781D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0" name="Rounded Rectangle 138">
              <a:extLst>
                <a:ext uri="{FF2B5EF4-FFF2-40B4-BE49-F238E27FC236}">
                  <a16:creationId xmlns:a16="http://schemas.microsoft.com/office/drawing/2014/main" id="{D03D5ADE-6E15-734C-6464-97C5DB3450C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1" name="Rounded Rectangle 139">
              <a:extLst>
                <a:ext uri="{FF2B5EF4-FFF2-40B4-BE49-F238E27FC236}">
                  <a16:creationId xmlns:a16="http://schemas.microsoft.com/office/drawing/2014/main" id="{11A869C3-3F1C-30BD-1317-A419BA6127FC}"/>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2" name="Rounded Rectangle 140">
              <a:extLst>
                <a:ext uri="{FF2B5EF4-FFF2-40B4-BE49-F238E27FC236}">
                  <a16:creationId xmlns:a16="http://schemas.microsoft.com/office/drawing/2014/main" id="{DA31FE26-1871-1E90-3580-76ABBB54FAE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3" name="Oval 141">
              <a:extLst>
                <a:ext uri="{FF2B5EF4-FFF2-40B4-BE49-F238E27FC236}">
                  <a16:creationId xmlns:a16="http://schemas.microsoft.com/office/drawing/2014/main" id="{4BD3CC1C-9087-ED3F-A20B-A5C10FF505F2}"/>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94" name="Group 142">
            <a:extLst>
              <a:ext uri="{FF2B5EF4-FFF2-40B4-BE49-F238E27FC236}">
                <a16:creationId xmlns:a16="http://schemas.microsoft.com/office/drawing/2014/main" id="{B564F451-CACC-8424-2D12-570A8BD24B16}"/>
              </a:ext>
            </a:extLst>
          </p:cNvPr>
          <p:cNvGrpSpPr/>
          <p:nvPr/>
        </p:nvGrpSpPr>
        <p:grpSpPr>
          <a:xfrm>
            <a:off x="7244759" y="3064173"/>
            <a:ext cx="284763" cy="283445"/>
            <a:chOff x="6774012" y="1839558"/>
            <a:chExt cx="284763" cy="283445"/>
          </a:xfrm>
          <a:solidFill>
            <a:srgbClr val="006DA4"/>
          </a:solidFill>
        </p:grpSpPr>
        <p:sp>
          <p:nvSpPr>
            <p:cNvPr id="195" name="Oval 143">
              <a:extLst>
                <a:ext uri="{FF2B5EF4-FFF2-40B4-BE49-F238E27FC236}">
                  <a16:creationId xmlns:a16="http://schemas.microsoft.com/office/drawing/2014/main" id="{E20539C4-BF82-A8F6-0C10-08C84F171572}"/>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6" name="Rounded Rectangle 144">
              <a:extLst>
                <a:ext uri="{FF2B5EF4-FFF2-40B4-BE49-F238E27FC236}">
                  <a16:creationId xmlns:a16="http://schemas.microsoft.com/office/drawing/2014/main" id="{56DC4454-70A4-0260-47CE-84C9A9263AA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7" name="Rounded Rectangle 145">
              <a:extLst>
                <a:ext uri="{FF2B5EF4-FFF2-40B4-BE49-F238E27FC236}">
                  <a16:creationId xmlns:a16="http://schemas.microsoft.com/office/drawing/2014/main" id="{C49EB7FA-F6FB-2873-A0AC-4D8D3DC43916}"/>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8" name="Rounded Rectangle 146">
              <a:extLst>
                <a:ext uri="{FF2B5EF4-FFF2-40B4-BE49-F238E27FC236}">
                  <a16:creationId xmlns:a16="http://schemas.microsoft.com/office/drawing/2014/main" id="{F375569A-0755-29DE-1D18-383CB7243AF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9" name="Rounded Rectangle 147">
              <a:extLst>
                <a:ext uri="{FF2B5EF4-FFF2-40B4-BE49-F238E27FC236}">
                  <a16:creationId xmlns:a16="http://schemas.microsoft.com/office/drawing/2014/main" id="{8E08C4B2-9E29-C39F-1E8E-7620F8FDA41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0" name="Rounded Rectangle 148">
              <a:extLst>
                <a:ext uri="{FF2B5EF4-FFF2-40B4-BE49-F238E27FC236}">
                  <a16:creationId xmlns:a16="http://schemas.microsoft.com/office/drawing/2014/main" id="{7550F0EF-A39C-0B4D-6F48-6CDF39BA381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1" name="Rounded Rectangle 149">
              <a:extLst>
                <a:ext uri="{FF2B5EF4-FFF2-40B4-BE49-F238E27FC236}">
                  <a16:creationId xmlns:a16="http://schemas.microsoft.com/office/drawing/2014/main" id="{6B32FBA0-5DE7-1D11-5252-625A1227D1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2" name="Oval 150">
              <a:extLst>
                <a:ext uri="{FF2B5EF4-FFF2-40B4-BE49-F238E27FC236}">
                  <a16:creationId xmlns:a16="http://schemas.microsoft.com/office/drawing/2014/main" id="{A5019DF2-D2FC-1FF0-4C11-9C180721E78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03" name="Group 151">
            <a:extLst>
              <a:ext uri="{FF2B5EF4-FFF2-40B4-BE49-F238E27FC236}">
                <a16:creationId xmlns:a16="http://schemas.microsoft.com/office/drawing/2014/main" id="{7E628D57-F4CE-ED7C-6C8E-56C823E8291E}"/>
              </a:ext>
            </a:extLst>
          </p:cNvPr>
          <p:cNvGrpSpPr/>
          <p:nvPr/>
        </p:nvGrpSpPr>
        <p:grpSpPr>
          <a:xfrm>
            <a:off x="7625956" y="3251917"/>
            <a:ext cx="284763" cy="283445"/>
            <a:chOff x="6774012" y="1839558"/>
            <a:chExt cx="284763" cy="283445"/>
          </a:xfrm>
          <a:solidFill>
            <a:srgbClr val="006DA4"/>
          </a:solidFill>
        </p:grpSpPr>
        <p:sp>
          <p:nvSpPr>
            <p:cNvPr id="204" name="Oval 152">
              <a:extLst>
                <a:ext uri="{FF2B5EF4-FFF2-40B4-BE49-F238E27FC236}">
                  <a16:creationId xmlns:a16="http://schemas.microsoft.com/office/drawing/2014/main" id="{51D4A513-0657-E5DE-11F5-C309C15C6EB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5" name="Rounded Rectangle 153">
              <a:extLst>
                <a:ext uri="{FF2B5EF4-FFF2-40B4-BE49-F238E27FC236}">
                  <a16:creationId xmlns:a16="http://schemas.microsoft.com/office/drawing/2014/main" id="{5010C080-9CD7-ADBA-BC7A-3664A32969F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6" name="Rounded Rectangle 154">
              <a:extLst>
                <a:ext uri="{FF2B5EF4-FFF2-40B4-BE49-F238E27FC236}">
                  <a16:creationId xmlns:a16="http://schemas.microsoft.com/office/drawing/2014/main" id="{1790F2E6-7F6A-6010-176B-081BDE7EB7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7" name="Rounded Rectangle 155">
              <a:extLst>
                <a:ext uri="{FF2B5EF4-FFF2-40B4-BE49-F238E27FC236}">
                  <a16:creationId xmlns:a16="http://schemas.microsoft.com/office/drawing/2014/main" id="{FF9B6F8C-D5B6-D105-5D82-33F8E9150B2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8" name="Rounded Rectangle 156">
              <a:extLst>
                <a:ext uri="{FF2B5EF4-FFF2-40B4-BE49-F238E27FC236}">
                  <a16:creationId xmlns:a16="http://schemas.microsoft.com/office/drawing/2014/main" id="{8BDD9282-008F-71C9-C14C-1744C4B0536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9" name="Rounded Rectangle 157">
              <a:extLst>
                <a:ext uri="{FF2B5EF4-FFF2-40B4-BE49-F238E27FC236}">
                  <a16:creationId xmlns:a16="http://schemas.microsoft.com/office/drawing/2014/main" id="{CC371654-5ED0-2D91-9414-2F953B563F5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0" name="Rounded Rectangle 158">
              <a:extLst>
                <a:ext uri="{FF2B5EF4-FFF2-40B4-BE49-F238E27FC236}">
                  <a16:creationId xmlns:a16="http://schemas.microsoft.com/office/drawing/2014/main" id="{87BB76B1-0533-889C-A240-E2C958E07F7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1" name="Oval 159">
              <a:extLst>
                <a:ext uri="{FF2B5EF4-FFF2-40B4-BE49-F238E27FC236}">
                  <a16:creationId xmlns:a16="http://schemas.microsoft.com/office/drawing/2014/main" id="{DB559761-99C8-DE51-431A-14300204920F}"/>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12" name="Group 160">
            <a:extLst>
              <a:ext uri="{FF2B5EF4-FFF2-40B4-BE49-F238E27FC236}">
                <a16:creationId xmlns:a16="http://schemas.microsoft.com/office/drawing/2014/main" id="{AA90D95C-9F4F-DC52-B135-53069B4B9919}"/>
              </a:ext>
            </a:extLst>
          </p:cNvPr>
          <p:cNvGrpSpPr/>
          <p:nvPr/>
        </p:nvGrpSpPr>
        <p:grpSpPr>
          <a:xfrm>
            <a:off x="6812441" y="3258084"/>
            <a:ext cx="284763" cy="283445"/>
            <a:chOff x="6774012" y="1839558"/>
            <a:chExt cx="284763" cy="283445"/>
          </a:xfrm>
          <a:solidFill>
            <a:srgbClr val="006DA4"/>
          </a:solidFill>
        </p:grpSpPr>
        <p:sp>
          <p:nvSpPr>
            <p:cNvPr id="213" name="Oval 161">
              <a:extLst>
                <a:ext uri="{FF2B5EF4-FFF2-40B4-BE49-F238E27FC236}">
                  <a16:creationId xmlns:a16="http://schemas.microsoft.com/office/drawing/2014/main" id="{3BE12C74-05C3-0F43-1674-CDC917B5FFF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4" name="Rounded Rectangle 162">
              <a:extLst>
                <a:ext uri="{FF2B5EF4-FFF2-40B4-BE49-F238E27FC236}">
                  <a16:creationId xmlns:a16="http://schemas.microsoft.com/office/drawing/2014/main" id="{31889EA8-678A-DB11-6E3B-11D572DF3494}"/>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5" name="Rounded Rectangle 163">
              <a:extLst>
                <a:ext uri="{FF2B5EF4-FFF2-40B4-BE49-F238E27FC236}">
                  <a16:creationId xmlns:a16="http://schemas.microsoft.com/office/drawing/2014/main" id="{36FF2E39-43A3-DBDA-863F-0BE020064E0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6" name="Rounded Rectangle 164">
              <a:extLst>
                <a:ext uri="{FF2B5EF4-FFF2-40B4-BE49-F238E27FC236}">
                  <a16:creationId xmlns:a16="http://schemas.microsoft.com/office/drawing/2014/main" id="{CDC511EF-B1C7-C560-FABA-31278CF3CDB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7" name="Rounded Rectangle 165">
              <a:extLst>
                <a:ext uri="{FF2B5EF4-FFF2-40B4-BE49-F238E27FC236}">
                  <a16:creationId xmlns:a16="http://schemas.microsoft.com/office/drawing/2014/main" id="{BB2D6AA9-CDF2-9381-152B-4C782A2B68E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8" name="Rounded Rectangle 166">
              <a:extLst>
                <a:ext uri="{FF2B5EF4-FFF2-40B4-BE49-F238E27FC236}">
                  <a16:creationId xmlns:a16="http://schemas.microsoft.com/office/drawing/2014/main" id="{1BD7191F-AA30-E528-3422-BEEDD4C7E6EF}"/>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9" name="Rounded Rectangle 167">
              <a:extLst>
                <a:ext uri="{FF2B5EF4-FFF2-40B4-BE49-F238E27FC236}">
                  <a16:creationId xmlns:a16="http://schemas.microsoft.com/office/drawing/2014/main" id="{C59D6B29-43F7-C7E8-916E-1C49CF8862D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0" name="Oval 168">
              <a:extLst>
                <a:ext uri="{FF2B5EF4-FFF2-40B4-BE49-F238E27FC236}">
                  <a16:creationId xmlns:a16="http://schemas.microsoft.com/office/drawing/2014/main" id="{D9EA2D05-93FB-39B3-D74E-97B6E69C3C8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21" name="Group 169">
            <a:extLst>
              <a:ext uri="{FF2B5EF4-FFF2-40B4-BE49-F238E27FC236}">
                <a16:creationId xmlns:a16="http://schemas.microsoft.com/office/drawing/2014/main" id="{67B3396A-02F7-3750-D9DE-BE1CA6E7C6EA}"/>
              </a:ext>
            </a:extLst>
          </p:cNvPr>
          <p:cNvGrpSpPr/>
          <p:nvPr/>
        </p:nvGrpSpPr>
        <p:grpSpPr>
          <a:xfrm rot="10800000">
            <a:off x="10597914" y="3318391"/>
            <a:ext cx="284763" cy="283445"/>
            <a:chOff x="6774012" y="1839558"/>
            <a:chExt cx="284763" cy="283445"/>
          </a:xfrm>
          <a:solidFill>
            <a:srgbClr val="006DA4"/>
          </a:solidFill>
        </p:grpSpPr>
        <p:sp>
          <p:nvSpPr>
            <p:cNvPr id="222" name="Oval 170">
              <a:extLst>
                <a:ext uri="{FF2B5EF4-FFF2-40B4-BE49-F238E27FC236}">
                  <a16:creationId xmlns:a16="http://schemas.microsoft.com/office/drawing/2014/main" id="{5BA706FB-3AF6-851A-4A7C-3E2FD21CA1B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3" name="Rounded Rectangle 171">
              <a:extLst>
                <a:ext uri="{FF2B5EF4-FFF2-40B4-BE49-F238E27FC236}">
                  <a16:creationId xmlns:a16="http://schemas.microsoft.com/office/drawing/2014/main" id="{5E90DE1A-3CBE-0429-45DE-852F01D2512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4" name="Rounded Rectangle 172">
              <a:extLst>
                <a:ext uri="{FF2B5EF4-FFF2-40B4-BE49-F238E27FC236}">
                  <a16:creationId xmlns:a16="http://schemas.microsoft.com/office/drawing/2014/main" id="{6AEE5452-F50E-A6C2-7D7B-C0718CC6C2B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5" name="Rounded Rectangle 173">
              <a:extLst>
                <a:ext uri="{FF2B5EF4-FFF2-40B4-BE49-F238E27FC236}">
                  <a16:creationId xmlns:a16="http://schemas.microsoft.com/office/drawing/2014/main" id="{A1B296D3-E792-4AE2-8B35-2864EB2897D2}"/>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6" name="Rounded Rectangle 174">
              <a:extLst>
                <a:ext uri="{FF2B5EF4-FFF2-40B4-BE49-F238E27FC236}">
                  <a16:creationId xmlns:a16="http://schemas.microsoft.com/office/drawing/2014/main" id="{15746942-F319-CD66-DFCA-A2CF7D5A5E9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7" name="Rounded Rectangle 175">
              <a:extLst>
                <a:ext uri="{FF2B5EF4-FFF2-40B4-BE49-F238E27FC236}">
                  <a16:creationId xmlns:a16="http://schemas.microsoft.com/office/drawing/2014/main" id="{59FACA4E-2DF3-25C7-9FCF-D5CD3E8321E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8" name="Rounded Rectangle 176">
              <a:extLst>
                <a:ext uri="{FF2B5EF4-FFF2-40B4-BE49-F238E27FC236}">
                  <a16:creationId xmlns:a16="http://schemas.microsoft.com/office/drawing/2014/main" id="{DADFCCD0-581E-F663-61F7-C0A0DE368034}"/>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9" name="Oval 177">
              <a:extLst>
                <a:ext uri="{FF2B5EF4-FFF2-40B4-BE49-F238E27FC236}">
                  <a16:creationId xmlns:a16="http://schemas.microsoft.com/office/drawing/2014/main" id="{BBC4A90E-05D9-40CE-DBF7-738B12CB841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0" name="Group 178">
            <a:extLst>
              <a:ext uri="{FF2B5EF4-FFF2-40B4-BE49-F238E27FC236}">
                <a16:creationId xmlns:a16="http://schemas.microsoft.com/office/drawing/2014/main" id="{E7AA440E-A30D-ED46-C099-9DADDA9E4506}"/>
              </a:ext>
            </a:extLst>
          </p:cNvPr>
          <p:cNvGrpSpPr/>
          <p:nvPr/>
        </p:nvGrpSpPr>
        <p:grpSpPr>
          <a:xfrm rot="10800000">
            <a:off x="10186627" y="3243909"/>
            <a:ext cx="284763" cy="283445"/>
            <a:chOff x="6774012" y="1839558"/>
            <a:chExt cx="284763" cy="283445"/>
          </a:xfrm>
          <a:solidFill>
            <a:srgbClr val="006DA4"/>
          </a:solidFill>
        </p:grpSpPr>
        <p:sp>
          <p:nvSpPr>
            <p:cNvPr id="231" name="Oval 179">
              <a:extLst>
                <a:ext uri="{FF2B5EF4-FFF2-40B4-BE49-F238E27FC236}">
                  <a16:creationId xmlns:a16="http://schemas.microsoft.com/office/drawing/2014/main" id="{700AC6F4-DC2B-12B2-00DF-2BA55393FE7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2" name="Rounded Rectangle 180">
              <a:extLst>
                <a:ext uri="{FF2B5EF4-FFF2-40B4-BE49-F238E27FC236}">
                  <a16:creationId xmlns:a16="http://schemas.microsoft.com/office/drawing/2014/main" id="{22ADFABE-EB04-5B46-D95E-EE0F52E0CDA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3" name="Rounded Rectangle 181">
              <a:extLst>
                <a:ext uri="{FF2B5EF4-FFF2-40B4-BE49-F238E27FC236}">
                  <a16:creationId xmlns:a16="http://schemas.microsoft.com/office/drawing/2014/main" id="{F42DF060-6D06-01EB-EC1E-D871ED6FD1D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4" name="Rounded Rectangle 182">
              <a:extLst>
                <a:ext uri="{FF2B5EF4-FFF2-40B4-BE49-F238E27FC236}">
                  <a16:creationId xmlns:a16="http://schemas.microsoft.com/office/drawing/2014/main" id="{9B8F69B8-CBD6-4FBD-92CE-869124EDEF1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5" name="Rounded Rectangle 183">
              <a:extLst>
                <a:ext uri="{FF2B5EF4-FFF2-40B4-BE49-F238E27FC236}">
                  <a16:creationId xmlns:a16="http://schemas.microsoft.com/office/drawing/2014/main" id="{9A12CE70-F6D2-3AB4-2706-20824842CB2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6" name="Rounded Rectangle 184">
              <a:extLst>
                <a:ext uri="{FF2B5EF4-FFF2-40B4-BE49-F238E27FC236}">
                  <a16:creationId xmlns:a16="http://schemas.microsoft.com/office/drawing/2014/main" id="{DE02C1F6-62F2-2447-4201-517A2B13307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7" name="Rounded Rectangle 185">
              <a:extLst>
                <a:ext uri="{FF2B5EF4-FFF2-40B4-BE49-F238E27FC236}">
                  <a16:creationId xmlns:a16="http://schemas.microsoft.com/office/drawing/2014/main" id="{F627C0CC-5BE7-DE54-47EE-A5B8E092BF0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8" name="Oval 186">
              <a:extLst>
                <a:ext uri="{FF2B5EF4-FFF2-40B4-BE49-F238E27FC236}">
                  <a16:creationId xmlns:a16="http://schemas.microsoft.com/office/drawing/2014/main" id="{B652020E-0FD1-8769-E723-DADF3E127CA6}"/>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9" name="Group 187">
            <a:extLst>
              <a:ext uri="{FF2B5EF4-FFF2-40B4-BE49-F238E27FC236}">
                <a16:creationId xmlns:a16="http://schemas.microsoft.com/office/drawing/2014/main" id="{975BB8C0-348F-EE96-746A-902032A60443}"/>
              </a:ext>
            </a:extLst>
          </p:cNvPr>
          <p:cNvGrpSpPr/>
          <p:nvPr/>
        </p:nvGrpSpPr>
        <p:grpSpPr>
          <a:xfrm rot="10800000">
            <a:off x="11000142" y="3237742"/>
            <a:ext cx="284763" cy="283445"/>
            <a:chOff x="6774012" y="1839558"/>
            <a:chExt cx="284763" cy="283445"/>
          </a:xfrm>
          <a:solidFill>
            <a:srgbClr val="006DA4"/>
          </a:solidFill>
        </p:grpSpPr>
        <p:sp>
          <p:nvSpPr>
            <p:cNvPr id="240" name="Oval 188">
              <a:extLst>
                <a:ext uri="{FF2B5EF4-FFF2-40B4-BE49-F238E27FC236}">
                  <a16:creationId xmlns:a16="http://schemas.microsoft.com/office/drawing/2014/main" id="{4972CCF8-7052-B2F7-9F21-69C2748355E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1" name="Rounded Rectangle 189">
              <a:extLst>
                <a:ext uri="{FF2B5EF4-FFF2-40B4-BE49-F238E27FC236}">
                  <a16:creationId xmlns:a16="http://schemas.microsoft.com/office/drawing/2014/main" id="{559029BB-D337-D584-A0EC-13065628C61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2" name="Rounded Rectangle 190">
              <a:extLst>
                <a:ext uri="{FF2B5EF4-FFF2-40B4-BE49-F238E27FC236}">
                  <a16:creationId xmlns:a16="http://schemas.microsoft.com/office/drawing/2014/main" id="{6FB81754-0BA7-D292-4EA3-1DB585C2BF5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3" name="Rounded Rectangle 191">
              <a:extLst>
                <a:ext uri="{FF2B5EF4-FFF2-40B4-BE49-F238E27FC236}">
                  <a16:creationId xmlns:a16="http://schemas.microsoft.com/office/drawing/2014/main" id="{6D5EB735-47D9-D0EE-53B2-BA31E9C03DC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4" name="Rounded Rectangle 192">
              <a:extLst>
                <a:ext uri="{FF2B5EF4-FFF2-40B4-BE49-F238E27FC236}">
                  <a16:creationId xmlns:a16="http://schemas.microsoft.com/office/drawing/2014/main" id="{F8A42226-E21D-9F1B-B141-BC1EFB1B61B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5" name="Rounded Rectangle 193">
              <a:extLst>
                <a:ext uri="{FF2B5EF4-FFF2-40B4-BE49-F238E27FC236}">
                  <a16:creationId xmlns:a16="http://schemas.microsoft.com/office/drawing/2014/main" id="{19E18007-EE24-0AFA-5A04-60CF4105DBC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6" name="Rounded Rectangle 194">
              <a:extLst>
                <a:ext uri="{FF2B5EF4-FFF2-40B4-BE49-F238E27FC236}">
                  <a16:creationId xmlns:a16="http://schemas.microsoft.com/office/drawing/2014/main" id="{91F66DD6-CC99-CE55-FD60-8E9554B488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7" name="Oval 195">
              <a:extLst>
                <a:ext uri="{FF2B5EF4-FFF2-40B4-BE49-F238E27FC236}">
                  <a16:creationId xmlns:a16="http://schemas.microsoft.com/office/drawing/2014/main" id="{1EE354DE-193F-F72C-B851-AEA2003BAD1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8" name="Group 196">
            <a:extLst>
              <a:ext uri="{FF2B5EF4-FFF2-40B4-BE49-F238E27FC236}">
                <a16:creationId xmlns:a16="http://schemas.microsoft.com/office/drawing/2014/main" id="{C9E49ED0-B1E1-23F1-9063-608522FFBE8D}"/>
              </a:ext>
            </a:extLst>
          </p:cNvPr>
          <p:cNvGrpSpPr/>
          <p:nvPr/>
        </p:nvGrpSpPr>
        <p:grpSpPr>
          <a:xfrm rot="10800000">
            <a:off x="10597778" y="2928874"/>
            <a:ext cx="284763" cy="283445"/>
            <a:chOff x="6774012" y="1839558"/>
            <a:chExt cx="284763" cy="283445"/>
          </a:xfrm>
          <a:solidFill>
            <a:srgbClr val="006DA4"/>
          </a:solidFill>
        </p:grpSpPr>
        <p:sp>
          <p:nvSpPr>
            <p:cNvPr id="249" name="Oval 197">
              <a:extLst>
                <a:ext uri="{FF2B5EF4-FFF2-40B4-BE49-F238E27FC236}">
                  <a16:creationId xmlns:a16="http://schemas.microsoft.com/office/drawing/2014/main" id="{6FBD4A48-8D15-72AB-4AFF-28AC6959ADE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0" name="Rounded Rectangle 198">
              <a:extLst>
                <a:ext uri="{FF2B5EF4-FFF2-40B4-BE49-F238E27FC236}">
                  <a16:creationId xmlns:a16="http://schemas.microsoft.com/office/drawing/2014/main" id="{4BADCC58-72F5-4556-3A2A-41E2E1E0C95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1" name="Rounded Rectangle 199">
              <a:extLst>
                <a:ext uri="{FF2B5EF4-FFF2-40B4-BE49-F238E27FC236}">
                  <a16:creationId xmlns:a16="http://schemas.microsoft.com/office/drawing/2014/main" id="{F0915F4D-B4AA-80E8-71EE-AFA4C71DE671}"/>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2" name="Rounded Rectangle 200">
              <a:extLst>
                <a:ext uri="{FF2B5EF4-FFF2-40B4-BE49-F238E27FC236}">
                  <a16:creationId xmlns:a16="http://schemas.microsoft.com/office/drawing/2014/main" id="{5074F8B4-8029-86A1-1B99-815766AD183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3" name="Rounded Rectangle 201">
              <a:extLst>
                <a:ext uri="{FF2B5EF4-FFF2-40B4-BE49-F238E27FC236}">
                  <a16:creationId xmlns:a16="http://schemas.microsoft.com/office/drawing/2014/main" id="{A5CC2F73-B782-8D80-521A-0EDE9B267A1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4" name="Rounded Rectangle 202">
              <a:extLst>
                <a:ext uri="{FF2B5EF4-FFF2-40B4-BE49-F238E27FC236}">
                  <a16:creationId xmlns:a16="http://schemas.microsoft.com/office/drawing/2014/main" id="{B9597E4A-A78D-D896-2EE4-9F51AA70C5A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5" name="Rounded Rectangle 203">
              <a:extLst>
                <a:ext uri="{FF2B5EF4-FFF2-40B4-BE49-F238E27FC236}">
                  <a16:creationId xmlns:a16="http://schemas.microsoft.com/office/drawing/2014/main" id="{F6339950-6EE1-00E3-800F-19E97B9D200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6" name="Oval 204">
              <a:extLst>
                <a:ext uri="{FF2B5EF4-FFF2-40B4-BE49-F238E27FC236}">
                  <a16:creationId xmlns:a16="http://schemas.microsoft.com/office/drawing/2014/main" id="{5F9E179C-22F4-FEBA-CC18-267EF95186E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57" name="Group 205">
            <a:extLst>
              <a:ext uri="{FF2B5EF4-FFF2-40B4-BE49-F238E27FC236}">
                <a16:creationId xmlns:a16="http://schemas.microsoft.com/office/drawing/2014/main" id="{839DDC9A-A2F9-B1CE-8FF5-80F9769D8D22}"/>
              </a:ext>
            </a:extLst>
          </p:cNvPr>
          <p:cNvGrpSpPr/>
          <p:nvPr/>
        </p:nvGrpSpPr>
        <p:grpSpPr>
          <a:xfrm rot="10800000">
            <a:off x="10206672" y="2806620"/>
            <a:ext cx="284763" cy="283445"/>
            <a:chOff x="6774012" y="1839558"/>
            <a:chExt cx="284763" cy="283445"/>
          </a:xfrm>
          <a:solidFill>
            <a:srgbClr val="006DA4"/>
          </a:solidFill>
        </p:grpSpPr>
        <p:sp>
          <p:nvSpPr>
            <p:cNvPr id="258" name="Oval 206">
              <a:extLst>
                <a:ext uri="{FF2B5EF4-FFF2-40B4-BE49-F238E27FC236}">
                  <a16:creationId xmlns:a16="http://schemas.microsoft.com/office/drawing/2014/main" id="{98AD87E6-6B83-B301-5146-0F16A15E6E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9" name="Rounded Rectangle 207">
              <a:extLst>
                <a:ext uri="{FF2B5EF4-FFF2-40B4-BE49-F238E27FC236}">
                  <a16:creationId xmlns:a16="http://schemas.microsoft.com/office/drawing/2014/main" id="{86385F5B-756A-7634-64DD-BE5C61325C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0" name="Rounded Rectangle 208">
              <a:extLst>
                <a:ext uri="{FF2B5EF4-FFF2-40B4-BE49-F238E27FC236}">
                  <a16:creationId xmlns:a16="http://schemas.microsoft.com/office/drawing/2014/main" id="{B3D94980-A6B6-BBD9-723C-8F95F287B02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1" name="Rounded Rectangle 209">
              <a:extLst>
                <a:ext uri="{FF2B5EF4-FFF2-40B4-BE49-F238E27FC236}">
                  <a16:creationId xmlns:a16="http://schemas.microsoft.com/office/drawing/2014/main" id="{49AC520D-B8CA-932A-9329-CE0292B8B05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2" name="Rounded Rectangle 210">
              <a:extLst>
                <a:ext uri="{FF2B5EF4-FFF2-40B4-BE49-F238E27FC236}">
                  <a16:creationId xmlns:a16="http://schemas.microsoft.com/office/drawing/2014/main" id="{0AA1CE1E-7FE9-59AE-7397-9F7FC005944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3" name="Rounded Rectangle 211">
              <a:extLst>
                <a:ext uri="{FF2B5EF4-FFF2-40B4-BE49-F238E27FC236}">
                  <a16:creationId xmlns:a16="http://schemas.microsoft.com/office/drawing/2014/main" id="{D1855877-F25A-6E91-E5E9-827660C0CCDD}"/>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4" name="Rounded Rectangle 212">
              <a:extLst>
                <a:ext uri="{FF2B5EF4-FFF2-40B4-BE49-F238E27FC236}">
                  <a16:creationId xmlns:a16="http://schemas.microsoft.com/office/drawing/2014/main" id="{E5E89FAD-DC3C-C816-B54A-9EB5823547F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5" name="Oval 213">
              <a:extLst>
                <a:ext uri="{FF2B5EF4-FFF2-40B4-BE49-F238E27FC236}">
                  <a16:creationId xmlns:a16="http://schemas.microsoft.com/office/drawing/2014/main" id="{B35D5717-5B26-892A-1D99-AF6B918181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66" name="Group 214">
            <a:extLst>
              <a:ext uri="{FF2B5EF4-FFF2-40B4-BE49-F238E27FC236}">
                <a16:creationId xmlns:a16="http://schemas.microsoft.com/office/drawing/2014/main" id="{165DF4F4-D554-C344-95A8-45A962F8E0FE}"/>
              </a:ext>
            </a:extLst>
          </p:cNvPr>
          <p:cNvGrpSpPr/>
          <p:nvPr/>
        </p:nvGrpSpPr>
        <p:grpSpPr>
          <a:xfrm rot="10800000">
            <a:off x="10944781" y="2785084"/>
            <a:ext cx="284763" cy="283445"/>
            <a:chOff x="6774012" y="1839558"/>
            <a:chExt cx="284763" cy="283445"/>
          </a:xfrm>
          <a:solidFill>
            <a:srgbClr val="006DA4"/>
          </a:solidFill>
        </p:grpSpPr>
        <p:sp>
          <p:nvSpPr>
            <p:cNvPr id="267" name="Oval 215">
              <a:extLst>
                <a:ext uri="{FF2B5EF4-FFF2-40B4-BE49-F238E27FC236}">
                  <a16:creationId xmlns:a16="http://schemas.microsoft.com/office/drawing/2014/main" id="{AF27CA7A-85E6-7A2B-B1A4-044062A8FDC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8" name="Rounded Rectangle 216">
              <a:extLst>
                <a:ext uri="{FF2B5EF4-FFF2-40B4-BE49-F238E27FC236}">
                  <a16:creationId xmlns:a16="http://schemas.microsoft.com/office/drawing/2014/main" id="{1D7694F5-D1EF-482F-EA33-E86972C4907A}"/>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9" name="Rounded Rectangle 217">
              <a:extLst>
                <a:ext uri="{FF2B5EF4-FFF2-40B4-BE49-F238E27FC236}">
                  <a16:creationId xmlns:a16="http://schemas.microsoft.com/office/drawing/2014/main" id="{7DA08758-1DF1-A932-0223-713AF9C0025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0" name="Rounded Rectangle 218">
              <a:extLst>
                <a:ext uri="{FF2B5EF4-FFF2-40B4-BE49-F238E27FC236}">
                  <a16:creationId xmlns:a16="http://schemas.microsoft.com/office/drawing/2014/main" id="{58CC008F-FA01-DE46-965F-574B6E5B6F33}"/>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1" name="Rounded Rectangle 219">
              <a:extLst>
                <a:ext uri="{FF2B5EF4-FFF2-40B4-BE49-F238E27FC236}">
                  <a16:creationId xmlns:a16="http://schemas.microsoft.com/office/drawing/2014/main" id="{6CF1BB5C-CFBB-6EA3-A150-5E418D3B446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2" name="Rounded Rectangle 220">
              <a:extLst>
                <a:ext uri="{FF2B5EF4-FFF2-40B4-BE49-F238E27FC236}">
                  <a16:creationId xmlns:a16="http://schemas.microsoft.com/office/drawing/2014/main" id="{9E9A74A5-7C63-FFCF-400C-F664C5072B6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3" name="Rounded Rectangle 221">
              <a:extLst>
                <a:ext uri="{FF2B5EF4-FFF2-40B4-BE49-F238E27FC236}">
                  <a16:creationId xmlns:a16="http://schemas.microsoft.com/office/drawing/2014/main" id="{97BDCAED-AA66-41A8-940D-5831602B906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4" name="Oval 222">
              <a:extLst>
                <a:ext uri="{FF2B5EF4-FFF2-40B4-BE49-F238E27FC236}">
                  <a16:creationId xmlns:a16="http://schemas.microsoft.com/office/drawing/2014/main" id="{5601EAF4-0714-0987-9F51-5269D91F49D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75" name="Group 223">
            <a:extLst>
              <a:ext uri="{FF2B5EF4-FFF2-40B4-BE49-F238E27FC236}">
                <a16:creationId xmlns:a16="http://schemas.microsoft.com/office/drawing/2014/main" id="{C49188F1-E28D-7549-296B-CF10E59349FD}"/>
              </a:ext>
            </a:extLst>
          </p:cNvPr>
          <p:cNvGrpSpPr/>
          <p:nvPr/>
        </p:nvGrpSpPr>
        <p:grpSpPr>
          <a:xfrm rot="10800000">
            <a:off x="10596417" y="2417458"/>
            <a:ext cx="284763" cy="283445"/>
            <a:chOff x="6774012" y="1839558"/>
            <a:chExt cx="284763" cy="283445"/>
          </a:xfrm>
          <a:solidFill>
            <a:srgbClr val="006DA4"/>
          </a:solidFill>
        </p:grpSpPr>
        <p:sp>
          <p:nvSpPr>
            <p:cNvPr id="276" name="Oval 224">
              <a:extLst>
                <a:ext uri="{FF2B5EF4-FFF2-40B4-BE49-F238E27FC236}">
                  <a16:creationId xmlns:a16="http://schemas.microsoft.com/office/drawing/2014/main" id="{2DE95507-40D6-3577-3672-46852CC470E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7" name="Rounded Rectangle 225">
              <a:extLst>
                <a:ext uri="{FF2B5EF4-FFF2-40B4-BE49-F238E27FC236}">
                  <a16:creationId xmlns:a16="http://schemas.microsoft.com/office/drawing/2014/main" id="{C897F986-BBCB-CE06-84EB-24A8CA7D7C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8" name="Rounded Rectangle 226">
              <a:extLst>
                <a:ext uri="{FF2B5EF4-FFF2-40B4-BE49-F238E27FC236}">
                  <a16:creationId xmlns:a16="http://schemas.microsoft.com/office/drawing/2014/main" id="{093807B8-B601-C332-A47F-A81548B056E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9" name="Rounded Rectangle 227">
              <a:extLst>
                <a:ext uri="{FF2B5EF4-FFF2-40B4-BE49-F238E27FC236}">
                  <a16:creationId xmlns:a16="http://schemas.microsoft.com/office/drawing/2014/main" id="{8E960798-2F25-80C1-EA6B-0FDB4381479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0" name="Rounded Rectangle 228">
              <a:extLst>
                <a:ext uri="{FF2B5EF4-FFF2-40B4-BE49-F238E27FC236}">
                  <a16:creationId xmlns:a16="http://schemas.microsoft.com/office/drawing/2014/main" id="{FBC5E0E0-C545-1A74-B532-41557F2D86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1" name="Rounded Rectangle 229">
              <a:extLst>
                <a:ext uri="{FF2B5EF4-FFF2-40B4-BE49-F238E27FC236}">
                  <a16:creationId xmlns:a16="http://schemas.microsoft.com/office/drawing/2014/main" id="{3582FCE5-8844-696C-3BA4-FF099B98309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2" name="Rounded Rectangle 230">
              <a:extLst>
                <a:ext uri="{FF2B5EF4-FFF2-40B4-BE49-F238E27FC236}">
                  <a16:creationId xmlns:a16="http://schemas.microsoft.com/office/drawing/2014/main" id="{0F49298F-CE5B-4109-D066-6E45C4799C3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3" name="Oval 231">
              <a:extLst>
                <a:ext uri="{FF2B5EF4-FFF2-40B4-BE49-F238E27FC236}">
                  <a16:creationId xmlns:a16="http://schemas.microsoft.com/office/drawing/2014/main" id="{D1F43959-F594-947C-33E0-8049654C913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84" name="Group 232">
            <a:extLst>
              <a:ext uri="{FF2B5EF4-FFF2-40B4-BE49-F238E27FC236}">
                <a16:creationId xmlns:a16="http://schemas.microsoft.com/office/drawing/2014/main" id="{A445AEDA-DD84-646A-618B-695802B045C4}"/>
              </a:ext>
            </a:extLst>
          </p:cNvPr>
          <p:cNvGrpSpPr/>
          <p:nvPr/>
        </p:nvGrpSpPr>
        <p:grpSpPr>
          <a:xfrm rot="10800000">
            <a:off x="10168251" y="2413210"/>
            <a:ext cx="284763" cy="283445"/>
            <a:chOff x="6774012" y="1839558"/>
            <a:chExt cx="284763" cy="283445"/>
          </a:xfrm>
          <a:solidFill>
            <a:srgbClr val="006DA4"/>
          </a:solidFill>
        </p:grpSpPr>
        <p:sp>
          <p:nvSpPr>
            <p:cNvPr id="285" name="Oval 233">
              <a:extLst>
                <a:ext uri="{FF2B5EF4-FFF2-40B4-BE49-F238E27FC236}">
                  <a16:creationId xmlns:a16="http://schemas.microsoft.com/office/drawing/2014/main" id="{7D895AE6-0992-8376-62EF-2DBB824B7477}"/>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6" name="Rounded Rectangle 234">
              <a:extLst>
                <a:ext uri="{FF2B5EF4-FFF2-40B4-BE49-F238E27FC236}">
                  <a16:creationId xmlns:a16="http://schemas.microsoft.com/office/drawing/2014/main" id="{F6DBD7F1-6E48-0D2C-620A-16BFC76D4AE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7" name="Rounded Rectangle 235">
              <a:extLst>
                <a:ext uri="{FF2B5EF4-FFF2-40B4-BE49-F238E27FC236}">
                  <a16:creationId xmlns:a16="http://schemas.microsoft.com/office/drawing/2014/main" id="{4FB024DC-2A01-2842-1AFF-C77FAA156EB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8" name="Rounded Rectangle 236">
              <a:extLst>
                <a:ext uri="{FF2B5EF4-FFF2-40B4-BE49-F238E27FC236}">
                  <a16:creationId xmlns:a16="http://schemas.microsoft.com/office/drawing/2014/main" id="{8DF3A441-8F93-8B85-EAA1-94E5DC56941C}"/>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9" name="Rounded Rectangle 237">
              <a:extLst>
                <a:ext uri="{FF2B5EF4-FFF2-40B4-BE49-F238E27FC236}">
                  <a16:creationId xmlns:a16="http://schemas.microsoft.com/office/drawing/2014/main" id="{916B006E-CCC0-F59B-F19D-0ED80DC6720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0" name="Rounded Rectangle 238">
              <a:extLst>
                <a:ext uri="{FF2B5EF4-FFF2-40B4-BE49-F238E27FC236}">
                  <a16:creationId xmlns:a16="http://schemas.microsoft.com/office/drawing/2014/main" id="{BF5EA773-CE66-8909-F749-95A86D1D893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1" name="Rounded Rectangle 239">
              <a:extLst>
                <a:ext uri="{FF2B5EF4-FFF2-40B4-BE49-F238E27FC236}">
                  <a16:creationId xmlns:a16="http://schemas.microsoft.com/office/drawing/2014/main" id="{91C48BFC-7959-28F1-ABC2-B6CBC468F90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2" name="Oval 240">
              <a:extLst>
                <a:ext uri="{FF2B5EF4-FFF2-40B4-BE49-F238E27FC236}">
                  <a16:creationId xmlns:a16="http://schemas.microsoft.com/office/drawing/2014/main" id="{0CD43B1D-BB09-254C-5695-1DCBEE45E69B}"/>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93" name="Group 241">
            <a:extLst>
              <a:ext uri="{FF2B5EF4-FFF2-40B4-BE49-F238E27FC236}">
                <a16:creationId xmlns:a16="http://schemas.microsoft.com/office/drawing/2014/main" id="{67272816-1142-2040-785A-D892311BCA39}"/>
              </a:ext>
            </a:extLst>
          </p:cNvPr>
          <p:cNvGrpSpPr/>
          <p:nvPr/>
        </p:nvGrpSpPr>
        <p:grpSpPr>
          <a:xfrm rot="10800000">
            <a:off x="10981795" y="2255330"/>
            <a:ext cx="284763" cy="283445"/>
            <a:chOff x="6774012" y="1839558"/>
            <a:chExt cx="284763" cy="283445"/>
          </a:xfrm>
          <a:solidFill>
            <a:srgbClr val="006DA4"/>
          </a:solidFill>
        </p:grpSpPr>
        <p:sp>
          <p:nvSpPr>
            <p:cNvPr id="294" name="Oval 242">
              <a:extLst>
                <a:ext uri="{FF2B5EF4-FFF2-40B4-BE49-F238E27FC236}">
                  <a16:creationId xmlns:a16="http://schemas.microsoft.com/office/drawing/2014/main" id="{7F511446-4D8E-536D-C82D-42151C1E8BF1}"/>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5" name="Rounded Rectangle 243">
              <a:extLst>
                <a:ext uri="{FF2B5EF4-FFF2-40B4-BE49-F238E27FC236}">
                  <a16:creationId xmlns:a16="http://schemas.microsoft.com/office/drawing/2014/main" id="{E7481B9D-2703-1C59-3B2E-4FA5A834451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6" name="Rounded Rectangle 244">
              <a:extLst>
                <a:ext uri="{FF2B5EF4-FFF2-40B4-BE49-F238E27FC236}">
                  <a16:creationId xmlns:a16="http://schemas.microsoft.com/office/drawing/2014/main" id="{2E519A4D-DDF2-5A66-7054-FB70CA331BB7}"/>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7" name="Rounded Rectangle 245">
              <a:extLst>
                <a:ext uri="{FF2B5EF4-FFF2-40B4-BE49-F238E27FC236}">
                  <a16:creationId xmlns:a16="http://schemas.microsoft.com/office/drawing/2014/main" id="{369C8FBC-7EA1-61BD-449A-7E011E6B17C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8" name="Rounded Rectangle 246">
              <a:extLst>
                <a:ext uri="{FF2B5EF4-FFF2-40B4-BE49-F238E27FC236}">
                  <a16:creationId xmlns:a16="http://schemas.microsoft.com/office/drawing/2014/main" id="{978D22F1-F291-B863-7ACA-FD307108A99B}"/>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9" name="Rounded Rectangle 247">
              <a:extLst>
                <a:ext uri="{FF2B5EF4-FFF2-40B4-BE49-F238E27FC236}">
                  <a16:creationId xmlns:a16="http://schemas.microsoft.com/office/drawing/2014/main" id="{8D38A35D-D5F5-EAA0-E7FE-8D60BC20EA8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0" name="Rounded Rectangle 248">
              <a:extLst>
                <a:ext uri="{FF2B5EF4-FFF2-40B4-BE49-F238E27FC236}">
                  <a16:creationId xmlns:a16="http://schemas.microsoft.com/office/drawing/2014/main" id="{5E79FA81-AB33-634D-05B1-C610087890E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1" name="Oval 249">
              <a:extLst>
                <a:ext uri="{FF2B5EF4-FFF2-40B4-BE49-F238E27FC236}">
                  <a16:creationId xmlns:a16="http://schemas.microsoft.com/office/drawing/2014/main" id="{B008ACAB-B3BA-9E31-C078-9EBBC3E7FDD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02" name="Group 250">
            <a:extLst>
              <a:ext uri="{FF2B5EF4-FFF2-40B4-BE49-F238E27FC236}">
                <a16:creationId xmlns:a16="http://schemas.microsoft.com/office/drawing/2014/main" id="{C713699C-9946-BA09-1489-64F34CEE0F94}"/>
              </a:ext>
            </a:extLst>
          </p:cNvPr>
          <p:cNvGrpSpPr/>
          <p:nvPr/>
        </p:nvGrpSpPr>
        <p:grpSpPr>
          <a:xfrm rot="10800000">
            <a:off x="10573910" y="1971885"/>
            <a:ext cx="284763" cy="283445"/>
            <a:chOff x="6774012" y="1839558"/>
            <a:chExt cx="284763" cy="283445"/>
          </a:xfrm>
          <a:solidFill>
            <a:srgbClr val="006DA4"/>
          </a:solidFill>
        </p:grpSpPr>
        <p:sp>
          <p:nvSpPr>
            <p:cNvPr id="303" name="Oval 251">
              <a:extLst>
                <a:ext uri="{FF2B5EF4-FFF2-40B4-BE49-F238E27FC236}">
                  <a16:creationId xmlns:a16="http://schemas.microsoft.com/office/drawing/2014/main" id="{338EBD31-6072-5B33-4174-FFFA16F3486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4" name="Rounded Rectangle 252">
              <a:extLst>
                <a:ext uri="{FF2B5EF4-FFF2-40B4-BE49-F238E27FC236}">
                  <a16:creationId xmlns:a16="http://schemas.microsoft.com/office/drawing/2014/main" id="{B774D51B-0A2F-14BD-158B-A98863A338D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5" name="Rounded Rectangle 253">
              <a:extLst>
                <a:ext uri="{FF2B5EF4-FFF2-40B4-BE49-F238E27FC236}">
                  <a16:creationId xmlns:a16="http://schemas.microsoft.com/office/drawing/2014/main" id="{12A776B6-2CC1-79B7-4B1B-51B967F3F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6" name="Rounded Rectangle 254">
              <a:extLst>
                <a:ext uri="{FF2B5EF4-FFF2-40B4-BE49-F238E27FC236}">
                  <a16:creationId xmlns:a16="http://schemas.microsoft.com/office/drawing/2014/main" id="{69DA7E93-1121-ABD3-06B4-055C9DECC8F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7" name="Rounded Rectangle 255">
              <a:extLst>
                <a:ext uri="{FF2B5EF4-FFF2-40B4-BE49-F238E27FC236}">
                  <a16:creationId xmlns:a16="http://schemas.microsoft.com/office/drawing/2014/main" id="{0CAC0C32-EC66-43E4-1AFD-478E9FA2B47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8" name="Rounded Rectangle 256">
              <a:extLst>
                <a:ext uri="{FF2B5EF4-FFF2-40B4-BE49-F238E27FC236}">
                  <a16:creationId xmlns:a16="http://schemas.microsoft.com/office/drawing/2014/main" id="{47E26F4B-6CD6-BDDC-FDAC-344BCBE020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9" name="Rounded Rectangle 257">
              <a:extLst>
                <a:ext uri="{FF2B5EF4-FFF2-40B4-BE49-F238E27FC236}">
                  <a16:creationId xmlns:a16="http://schemas.microsoft.com/office/drawing/2014/main" id="{6CE2448D-581C-DA4D-3A13-42F0656517F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0" name="Oval 258">
              <a:extLst>
                <a:ext uri="{FF2B5EF4-FFF2-40B4-BE49-F238E27FC236}">
                  <a16:creationId xmlns:a16="http://schemas.microsoft.com/office/drawing/2014/main" id="{F669304D-3913-36D3-C0CA-08226ECD41A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11" name="Group 259">
            <a:extLst>
              <a:ext uri="{FF2B5EF4-FFF2-40B4-BE49-F238E27FC236}">
                <a16:creationId xmlns:a16="http://schemas.microsoft.com/office/drawing/2014/main" id="{9A6F7498-FD7C-7280-3EFF-638F8DDF4E85}"/>
              </a:ext>
            </a:extLst>
          </p:cNvPr>
          <p:cNvGrpSpPr/>
          <p:nvPr/>
        </p:nvGrpSpPr>
        <p:grpSpPr>
          <a:xfrm rot="10800000">
            <a:off x="10164242" y="1749437"/>
            <a:ext cx="284763" cy="283445"/>
            <a:chOff x="6774012" y="1839558"/>
            <a:chExt cx="284763" cy="283445"/>
          </a:xfrm>
          <a:solidFill>
            <a:srgbClr val="006DA4"/>
          </a:solidFill>
        </p:grpSpPr>
        <p:sp>
          <p:nvSpPr>
            <p:cNvPr id="312" name="Oval 260">
              <a:extLst>
                <a:ext uri="{FF2B5EF4-FFF2-40B4-BE49-F238E27FC236}">
                  <a16:creationId xmlns:a16="http://schemas.microsoft.com/office/drawing/2014/main" id="{F2DA0BF6-E514-1552-57CF-C44BEA2BA9BD}"/>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3" name="Rounded Rectangle 261">
              <a:extLst>
                <a:ext uri="{FF2B5EF4-FFF2-40B4-BE49-F238E27FC236}">
                  <a16:creationId xmlns:a16="http://schemas.microsoft.com/office/drawing/2014/main" id="{87460255-86C2-4644-E5F1-E68A7AC7A27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4" name="Rounded Rectangle 262">
              <a:extLst>
                <a:ext uri="{FF2B5EF4-FFF2-40B4-BE49-F238E27FC236}">
                  <a16:creationId xmlns:a16="http://schemas.microsoft.com/office/drawing/2014/main" id="{D3B6A78C-5CD6-C40F-FFDE-1B05B89A0EF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5" name="Rounded Rectangle 263">
              <a:extLst>
                <a:ext uri="{FF2B5EF4-FFF2-40B4-BE49-F238E27FC236}">
                  <a16:creationId xmlns:a16="http://schemas.microsoft.com/office/drawing/2014/main" id="{AA5E21F2-261A-48AB-4848-56765C1F79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6" name="Rounded Rectangle 264">
              <a:extLst>
                <a:ext uri="{FF2B5EF4-FFF2-40B4-BE49-F238E27FC236}">
                  <a16:creationId xmlns:a16="http://schemas.microsoft.com/office/drawing/2014/main" id="{5A4E22A7-108D-BC53-0667-CD632837C9EE}"/>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7" name="Rounded Rectangle 265">
              <a:extLst>
                <a:ext uri="{FF2B5EF4-FFF2-40B4-BE49-F238E27FC236}">
                  <a16:creationId xmlns:a16="http://schemas.microsoft.com/office/drawing/2014/main" id="{89E8C62E-FBF2-F1B7-C6F7-6193668C0A4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8" name="Rounded Rectangle 266">
              <a:extLst>
                <a:ext uri="{FF2B5EF4-FFF2-40B4-BE49-F238E27FC236}">
                  <a16:creationId xmlns:a16="http://schemas.microsoft.com/office/drawing/2014/main" id="{AE42EA9D-0968-2179-2C85-C3A7AD34411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9" name="Oval 267">
              <a:extLst>
                <a:ext uri="{FF2B5EF4-FFF2-40B4-BE49-F238E27FC236}">
                  <a16:creationId xmlns:a16="http://schemas.microsoft.com/office/drawing/2014/main" id="{81E6AA41-7CCA-DE3A-1A51-41CF0F0A672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0" name="Group 268">
            <a:extLst>
              <a:ext uri="{FF2B5EF4-FFF2-40B4-BE49-F238E27FC236}">
                <a16:creationId xmlns:a16="http://schemas.microsoft.com/office/drawing/2014/main" id="{BD580191-F670-E800-1831-7E573685FD96}"/>
              </a:ext>
            </a:extLst>
          </p:cNvPr>
          <p:cNvGrpSpPr/>
          <p:nvPr/>
        </p:nvGrpSpPr>
        <p:grpSpPr>
          <a:xfrm rot="10800000">
            <a:off x="10977757" y="1743270"/>
            <a:ext cx="284763" cy="283445"/>
            <a:chOff x="6774012" y="1839558"/>
            <a:chExt cx="284763" cy="283445"/>
          </a:xfrm>
          <a:solidFill>
            <a:srgbClr val="006DA4"/>
          </a:solidFill>
        </p:grpSpPr>
        <p:sp>
          <p:nvSpPr>
            <p:cNvPr id="321" name="Oval 269">
              <a:extLst>
                <a:ext uri="{FF2B5EF4-FFF2-40B4-BE49-F238E27FC236}">
                  <a16:creationId xmlns:a16="http://schemas.microsoft.com/office/drawing/2014/main" id="{5638FA09-8C0A-3CAB-DA85-F5173DE2C300}"/>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2" name="Rounded Rectangle 270">
              <a:extLst>
                <a:ext uri="{FF2B5EF4-FFF2-40B4-BE49-F238E27FC236}">
                  <a16:creationId xmlns:a16="http://schemas.microsoft.com/office/drawing/2014/main" id="{59DFD6B9-31C8-7C98-B17C-D5AFB7135545}"/>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3" name="Rounded Rectangle 271">
              <a:extLst>
                <a:ext uri="{FF2B5EF4-FFF2-40B4-BE49-F238E27FC236}">
                  <a16:creationId xmlns:a16="http://schemas.microsoft.com/office/drawing/2014/main" id="{6D4668AF-15D9-B9A5-F4B0-CFA657820BF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4" name="Rounded Rectangle 272">
              <a:extLst>
                <a:ext uri="{FF2B5EF4-FFF2-40B4-BE49-F238E27FC236}">
                  <a16:creationId xmlns:a16="http://schemas.microsoft.com/office/drawing/2014/main" id="{DFF0BC10-DD00-A052-7845-1C123ED52EA4}"/>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5" name="Rounded Rectangle 273">
              <a:extLst>
                <a:ext uri="{FF2B5EF4-FFF2-40B4-BE49-F238E27FC236}">
                  <a16:creationId xmlns:a16="http://schemas.microsoft.com/office/drawing/2014/main" id="{6672C139-30E1-FC77-C60F-06E93241118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6" name="Rounded Rectangle 274">
              <a:extLst>
                <a:ext uri="{FF2B5EF4-FFF2-40B4-BE49-F238E27FC236}">
                  <a16:creationId xmlns:a16="http://schemas.microsoft.com/office/drawing/2014/main" id="{571BC4F3-9528-61B6-48A0-DD263908EEE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7" name="Rounded Rectangle 275">
              <a:extLst>
                <a:ext uri="{FF2B5EF4-FFF2-40B4-BE49-F238E27FC236}">
                  <a16:creationId xmlns:a16="http://schemas.microsoft.com/office/drawing/2014/main" id="{1743142C-AA3E-6763-9F59-868D9AFFDA1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8" name="Oval 276">
              <a:extLst>
                <a:ext uri="{FF2B5EF4-FFF2-40B4-BE49-F238E27FC236}">
                  <a16:creationId xmlns:a16="http://schemas.microsoft.com/office/drawing/2014/main" id="{704DE3CE-FB7A-7FBC-149A-47F143F0E31C}"/>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9" name="Group 277">
            <a:extLst>
              <a:ext uri="{FF2B5EF4-FFF2-40B4-BE49-F238E27FC236}">
                <a16:creationId xmlns:a16="http://schemas.microsoft.com/office/drawing/2014/main" id="{5588093C-F159-3634-20F8-7583389C5E76}"/>
              </a:ext>
            </a:extLst>
          </p:cNvPr>
          <p:cNvGrpSpPr/>
          <p:nvPr/>
        </p:nvGrpSpPr>
        <p:grpSpPr>
          <a:xfrm rot="10800000">
            <a:off x="10593936" y="1536403"/>
            <a:ext cx="284763" cy="283445"/>
            <a:chOff x="6774012" y="1839558"/>
            <a:chExt cx="284763" cy="283445"/>
          </a:xfrm>
          <a:solidFill>
            <a:srgbClr val="006DA4"/>
          </a:solidFill>
        </p:grpSpPr>
        <p:sp>
          <p:nvSpPr>
            <p:cNvPr id="330" name="Oval 278">
              <a:extLst>
                <a:ext uri="{FF2B5EF4-FFF2-40B4-BE49-F238E27FC236}">
                  <a16:creationId xmlns:a16="http://schemas.microsoft.com/office/drawing/2014/main" id="{5BB12195-8299-D7FE-8266-31AD6BBDB19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1" name="Rounded Rectangle 279">
              <a:extLst>
                <a:ext uri="{FF2B5EF4-FFF2-40B4-BE49-F238E27FC236}">
                  <a16:creationId xmlns:a16="http://schemas.microsoft.com/office/drawing/2014/main" id="{83D67217-8A80-1AAF-89EA-5DC0D1C52B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2" name="Rounded Rectangle 280">
              <a:extLst>
                <a:ext uri="{FF2B5EF4-FFF2-40B4-BE49-F238E27FC236}">
                  <a16:creationId xmlns:a16="http://schemas.microsoft.com/office/drawing/2014/main" id="{256F9205-852C-CDE7-BFF3-AF528E0F4B5F}"/>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3" name="Rounded Rectangle 281">
              <a:extLst>
                <a:ext uri="{FF2B5EF4-FFF2-40B4-BE49-F238E27FC236}">
                  <a16:creationId xmlns:a16="http://schemas.microsoft.com/office/drawing/2014/main" id="{F662D8AE-BF2E-3A32-683C-4B437198539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4" name="Rounded Rectangle 282">
              <a:extLst>
                <a:ext uri="{FF2B5EF4-FFF2-40B4-BE49-F238E27FC236}">
                  <a16:creationId xmlns:a16="http://schemas.microsoft.com/office/drawing/2014/main" id="{37D257DE-BD6C-04D8-CE7A-06460DC8A5F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5" name="Rounded Rectangle 283">
              <a:extLst>
                <a:ext uri="{FF2B5EF4-FFF2-40B4-BE49-F238E27FC236}">
                  <a16:creationId xmlns:a16="http://schemas.microsoft.com/office/drawing/2014/main" id="{67090655-706D-3EC7-2C6C-FF83C3A8C09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6" name="Rounded Rectangle 284">
              <a:extLst>
                <a:ext uri="{FF2B5EF4-FFF2-40B4-BE49-F238E27FC236}">
                  <a16:creationId xmlns:a16="http://schemas.microsoft.com/office/drawing/2014/main" id="{68E346EA-CA51-9802-6C6E-BC865D20CA2F}"/>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7" name="Oval 285">
              <a:extLst>
                <a:ext uri="{FF2B5EF4-FFF2-40B4-BE49-F238E27FC236}">
                  <a16:creationId xmlns:a16="http://schemas.microsoft.com/office/drawing/2014/main" id="{652829BC-9905-9047-6F33-967C5E32765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38" name="Group 286">
            <a:extLst>
              <a:ext uri="{FF2B5EF4-FFF2-40B4-BE49-F238E27FC236}">
                <a16:creationId xmlns:a16="http://schemas.microsoft.com/office/drawing/2014/main" id="{51349AC1-58BD-DF7F-FB47-05D09345F812}"/>
              </a:ext>
            </a:extLst>
          </p:cNvPr>
          <p:cNvGrpSpPr/>
          <p:nvPr/>
        </p:nvGrpSpPr>
        <p:grpSpPr>
          <a:xfrm rot="10800000">
            <a:off x="10212739" y="1348659"/>
            <a:ext cx="284763" cy="283445"/>
            <a:chOff x="6774012" y="1839558"/>
            <a:chExt cx="284763" cy="283445"/>
          </a:xfrm>
          <a:solidFill>
            <a:srgbClr val="006DA4"/>
          </a:solidFill>
        </p:grpSpPr>
        <p:sp>
          <p:nvSpPr>
            <p:cNvPr id="339" name="Oval 287">
              <a:extLst>
                <a:ext uri="{FF2B5EF4-FFF2-40B4-BE49-F238E27FC236}">
                  <a16:creationId xmlns:a16="http://schemas.microsoft.com/office/drawing/2014/main" id="{7B4C81C6-958B-0C9C-F935-07419ED118A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0" name="Rounded Rectangle 288">
              <a:extLst>
                <a:ext uri="{FF2B5EF4-FFF2-40B4-BE49-F238E27FC236}">
                  <a16:creationId xmlns:a16="http://schemas.microsoft.com/office/drawing/2014/main" id="{567DC487-611F-9BB7-AFED-A494EBC13D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1" name="Rounded Rectangle 289">
              <a:extLst>
                <a:ext uri="{FF2B5EF4-FFF2-40B4-BE49-F238E27FC236}">
                  <a16:creationId xmlns:a16="http://schemas.microsoft.com/office/drawing/2014/main" id="{FCC86C26-78AD-4E80-3587-673D8B3820D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2" name="Rounded Rectangle 290">
              <a:extLst>
                <a:ext uri="{FF2B5EF4-FFF2-40B4-BE49-F238E27FC236}">
                  <a16:creationId xmlns:a16="http://schemas.microsoft.com/office/drawing/2014/main" id="{A6C5A96B-7BA8-E3D2-DB9D-AFC9BDE8FF4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3" name="Rounded Rectangle 291">
              <a:extLst>
                <a:ext uri="{FF2B5EF4-FFF2-40B4-BE49-F238E27FC236}">
                  <a16:creationId xmlns:a16="http://schemas.microsoft.com/office/drawing/2014/main" id="{3DCEB806-0A3B-AFAE-09BC-E628B518983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4" name="Rounded Rectangle 292">
              <a:extLst>
                <a:ext uri="{FF2B5EF4-FFF2-40B4-BE49-F238E27FC236}">
                  <a16:creationId xmlns:a16="http://schemas.microsoft.com/office/drawing/2014/main" id="{A7093E76-B48F-4E5D-8362-4BEA2CDB81A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5" name="Rounded Rectangle 293">
              <a:extLst>
                <a:ext uri="{FF2B5EF4-FFF2-40B4-BE49-F238E27FC236}">
                  <a16:creationId xmlns:a16="http://schemas.microsoft.com/office/drawing/2014/main" id="{66A20336-F74B-AAD1-14E3-31654FA0378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6" name="Oval 294">
              <a:extLst>
                <a:ext uri="{FF2B5EF4-FFF2-40B4-BE49-F238E27FC236}">
                  <a16:creationId xmlns:a16="http://schemas.microsoft.com/office/drawing/2014/main" id="{9AF53C1D-8FA1-BA39-6327-6C7F77D2F0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47" name="Group 295">
            <a:extLst>
              <a:ext uri="{FF2B5EF4-FFF2-40B4-BE49-F238E27FC236}">
                <a16:creationId xmlns:a16="http://schemas.microsoft.com/office/drawing/2014/main" id="{10B31D26-9193-D9F2-3B18-794A05CB2E6B}"/>
              </a:ext>
            </a:extLst>
          </p:cNvPr>
          <p:cNvGrpSpPr/>
          <p:nvPr/>
        </p:nvGrpSpPr>
        <p:grpSpPr>
          <a:xfrm rot="10800000">
            <a:off x="11026254" y="1342492"/>
            <a:ext cx="284763" cy="283445"/>
            <a:chOff x="6774012" y="1839558"/>
            <a:chExt cx="284763" cy="283445"/>
          </a:xfrm>
          <a:solidFill>
            <a:srgbClr val="006DA4"/>
          </a:solidFill>
        </p:grpSpPr>
        <p:sp>
          <p:nvSpPr>
            <p:cNvPr id="348" name="Oval 296">
              <a:extLst>
                <a:ext uri="{FF2B5EF4-FFF2-40B4-BE49-F238E27FC236}">
                  <a16:creationId xmlns:a16="http://schemas.microsoft.com/office/drawing/2014/main" id="{8FFCF04B-1452-F710-CF86-BAE505174F8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9" name="Rounded Rectangle 297">
              <a:extLst>
                <a:ext uri="{FF2B5EF4-FFF2-40B4-BE49-F238E27FC236}">
                  <a16:creationId xmlns:a16="http://schemas.microsoft.com/office/drawing/2014/main" id="{57E7C1FE-25C2-C33C-7D3E-746603A2971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0" name="Rounded Rectangle 298">
              <a:extLst>
                <a:ext uri="{FF2B5EF4-FFF2-40B4-BE49-F238E27FC236}">
                  <a16:creationId xmlns:a16="http://schemas.microsoft.com/office/drawing/2014/main" id="{00021C4A-6B5B-6347-2B5F-D6D84FFFE79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1" name="Rounded Rectangle 299">
              <a:extLst>
                <a:ext uri="{FF2B5EF4-FFF2-40B4-BE49-F238E27FC236}">
                  <a16:creationId xmlns:a16="http://schemas.microsoft.com/office/drawing/2014/main" id="{D393CB11-26FB-A2F4-BF15-05332A4630A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2" name="Rounded Rectangle 300">
              <a:extLst>
                <a:ext uri="{FF2B5EF4-FFF2-40B4-BE49-F238E27FC236}">
                  <a16:creationId xmlns:a16="http://schemas.microsoft.com/office/drawing/2014/main" id="{81B6ACB1-9CCE-40F1-30AE-F4C9C82C669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3" name="Rounded Rectangle 301">
              <a:extLst>
                <a:ext uri="{FF2B5EF4-FFF2-40B4-BE49-F238E27FC236}">
                  <a16:creationId xmlns:a16="http://schemas.microsoft.com/office/drawing/2014/main" id="{B1CB71D5-E78B-7A52-31AC-6D5B962E529A}"/>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4" name="Rounded Rectangle 302">
              <a:extLst>
                <a:ext uri="{FF2B5EF4-FFF2-40B4-BE49-F238E27FC236}">
                  <a16:creationId xmlns:a16="http://schemas.microsoft.com/office/drawing/2014/main" id="{41E83F94-E559-8CBB-25D4-59A8C25C8F4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5" name="Oval 303">
              <a:extLst>
                <a:ext uri="{FF2B5EF4-FFF2-40B4-BE49-F238E27FC236}">
                  <a16:creationId xmlns:a16="http://schemas.microsoft.com/office/drawing/2014/main" id="{D88F6E2F-96CE-F4CC-3838-279F7B44445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358" name="Graphic 357" descr="Graduation cap with solid fill">
            <a:extLst>
              <a:ext uri="{FF2B5EF4-FFF2-40B4-BE49-F238E27FC236}">
                <a16:creationId xmlns:a16="http://schemas.microsoft.com/office/drawing/2014/main" id="{533D5D50-022F-6273-F8FA-B5C420E941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76076" y="1239217"/>
            <a:ext cx="676846" cy="676846"/>
          </a:xfrm>
          <a:prstGeom prst="rect">
            <a:avLst/>
          </a:prstGeom>
        </p:spPr>
      </p:pic>
      <p:pic>
        <p:nvPicPr>
          <p:cNvPr id="369" name="Afbeelding 368">
            <a:extLst>
              <a:ext uri="{FF2B5EF4-FFF2-40B4-BE49-F238E27FC236}">
                <a16:creationId xmlns:a16="http://schemas.microsoft.com/office/drawing/2014/main" id="{62F7D4F0-4CEF-A1E8-5837-94659E74F7B7}"/>
              </a:ext>
            </a:extLst>
          </p:cNvPr>
          <p:cNvPicPr>
            <a:picLocks noChangeAspect="1"/>
          </p:cNvPicPr>
          <p:nvPr/>
        </p:nvPicPr>
        <p:blipFill>
          <a:blip r:embed="rId8"/>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sp>
        <p:nvSpPr>
          <p:cNvPr id="370" name="Tekstvak 369">
            <a:extLst>
              <a:ext uri="{FF2B5EF4-FFF2-40B4-BE49-F238E27FC236}">
                <a16:creationId xmlns:a16="http://schemas.microsoft.com/office/drawing/2014/main" id="{6A3D9B72-774B-5AF1-21CD-BDDA5A69BA04}"/>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Slot</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Later</a:t>
            </a:r>
          </a:p>
        </p:txBody>
      </p:sp>
      <p:pic>
        <p:nvPicPr>
          <p:cNvPr id="5" name="Afbeelding 4">
            <a:extLst>
              <a:ext uri="{FF2B5EF4-FFF2-40B4-BE49-F238E27FC236}">
                <a16:creationId xmlns:a16="http://schemas.microsoft.com/office/drawing/2014/main" id="{95711EAA-16AD-F2FC-FCD3-AE21EF8FEAA0}"/>
              </a:ext>
            </a:extLst>
          </p:cNvPr>
          <p:cNvPicPr>
            <a:picLocks noChangeAspect="1"/>
          </p:cNvPicPr>
          <p:nvPr/>
        </p:nvPicPr>
        <p:blipFill>
          <a:blip r:embed="rId9"/>
          <a:stretch>
            <a:fillRect/>
          </a:stretch>
        </p:blipFill>
        <p:spPr>
          <a:xfrm>
            <a:off x="1351783" y="944175"/>
            <a:ext cx="3477491" cy="454057"/>
          </a:xfrm>
          <a:prstGeom prst="rect">
            <a:avLst/>
          </a:prstGeom>
        </p:spPr>
      </p:pic>
      <p:sp>
        <p:nvSpPr>
          <p:cNvPr id="6" name="Tekstvak 5">
            <a:extLst>
              <a:ext uri="{FF2B5EF4-FFF2-40B4-BE49-F238E27FC236}">
                <a16:creationId xmlns:a16="http://schemas.microsoft.com/office/drawing/2014/main" id="{816F3961-0D8C-52EE-4989-74E566D2219D}"/>
              </a:ext>
            </a:extLst>
          </p:cNvPr>
          <p:cNvSpPr txBox="1"/>
          <p:nvPr/>
        </p:nvSpPr>
        <p:spPr>
          <a:xfrm>
            <a:off x="1595560" y="984706"/>
            <a:ext cx="2989938" cy="371961"/>
          </a:xfrm>
          <a:prstGeom prst="rect">
            <a:avLst/>
          </a:prstGeom>
          <a:noFill/>
        </p:spPr>
        <p:txBody>
          <a:bodyPr wrap="square">
            <a:spAutoFit/>
          </a:bodyPr>
          <a:lstStyle/>
          <a:p>
            <a:pPr algn="ctr">
              <a:lnSpc>
                <a:spcPct val="150000"/>
              </a:lnSpc>
            </a:pPr>
            <a:r>
              <a:rPr lang="nl-NL" sz="1400" b="1" dirty="0">
                <a:latin typeface="Verdana" panose="020B0604030504040204" pitchFamily="34" charset="0"/>
                <a:ea typeface="Verdana" panose="020B0604030504040204" pitchFamily="34" charset="0"/>
                <a:cs typeface="Verdana" panose="020B0604030504040204" pitchFamily="34" charset="0"/>
              </a:rPr>
              <a:t>LAGERHUISDEBAT AI</a:t>
            </a:r>
          </a:p>
        </p:txBody>
      </p:sp>
      <p:pic>
        <p:nvPicPr>
          <p:cNvPr id="21" name="Afbeelding 20">
            <a:extLst>
              <a:ext uri="{FF2B5EF4-FFF2-40B4-BE49-F238E27FC236}">
                <a16:creationId xmlns:a16="http://schemas.microsoft.com/office/drawing/2014/main" id="{ECCD2FD8-B529-D727-AF29-B5B1DB9EBEC9}"/>
              </a:ext>
            </a:extLst>
          </p:cNvPr>
          <p:cNvPicPr>
            <a:picLocks noChangeAspect="1"/>
          </p:cNvPicPr>
          <p:nvPr/>
        </p:nvPicPr>
        <p:blipFill>
          <a:blip r:embed="rId10"/>
          <a:stretch>
            <a:fillRect/>
          </a:stretch>
        </p:blipFill>
        <p:spPr>
          <a:xfrm rot="5400000">
            <a:off x="2397453" y="1606912"/>
            <a:ext cx="1593021" cy="5068225"/>
          </a:xfrm>
          <a:prstGeom prst="rect">
            <a:avLst/>
          </a:prstGeom>
          <a:ln w="38100">
            <a:solidFill>
              <a:srgbClr val="FFA001"/>
            </a:solidFill>
          </a:ln>
        </p:spPr>
      </p:pic>
      <p:sp>
        <p:nvSpPr>
          <p:cNvPr id="12" name="Tekstvak 11">
            <a:extLst>
              <a:ext uri="{FF2B5EF4-FFF2-40B4-BE49-F238E27FC236}">
                <a16:creationId xmlns:a16="http://schemas.microsoft.com/office/drawing/2014/main" id="{0AD04BF9-7A72-5C6D-1C6C-25AF6B9BBA4B}"/>
              </a:ext>
            </a:extLst>
          </p:cNvPr>
          <p:cNvSpPr txBox="1"/>
          <p:nvPr/>
        </p:nvSpPr>
        <p:spPr>
          <a:xfrm>
            <a:off x="659850" y="3429000"/>
            <a:ext cx="4970281" cy="1314462"/>
          </a:xfrm>
          <a:prstGeom prst="rect">
            <a:avLst/>
          </a:prstGeom>
          <a:noFill/>
        </p:spPr>
        <p:txBody>
          <a:bodyPr wrap="square">
            <a:spAutoFit/>
          </a:bodyPr>
          <a:lstStyle/>
          <a:p>
            <a:pPr algn="ctr">
              <a:lnSpc>
                <a:spcPct val="200000"/>
              </a:lnSpc>
            </a:pPr>
            <a:r>
              <a:rPr lang="nl-NL" sz="1400" b="1" dirty="0">
                <a:latin typeface="Verdana" panose="020B0604030504040204" pitchFamily="34" charset="0"/>
                <a:ea typeface="Verdana" panose="020B0604030504040204" pitchFamily="34" charset="0"/>
                <a:cs typeface="Verdana" panose="020B0604030504040204" pitchFamily="34" charset="0"/>
              </a:rPr>
              <a:t>Stelling 3/5 </a:t>
            </a:r>
          </a:p>
          <a:p>
            <a:pPr algn="ctr">
              <a:lnSpc>
                <a:spcPct val="200000"/>
              </a:lnSpc>
            </a:pPr>
            <a:r>
              <a:rPr lang="nl-NL" sz="1400" dirty="0">
                <a:latin typeface="Verdana" panose="020B0604030504040204" pitchFamily="34" charset="0"/>
                <a:ea typeface="Verdana" panose="020B0604030504040204" pitchFamily="34" charset="0"/>
                <a:cs typeface="Verdana" panose="020B0604030504040204" pitchFamily="34" charset="0"/>
              </a:rPr>
              <a:t>AI zal nepnieuws verspreiden en onze samenleving verder uit elkaar drijven.</a:t>
            </a:r>
          </a:p>
        </p:txBody>
      </p:sp>
    </p:spTree>
    <p:extLst>
      <p:ext uri="{BB962C8B-B14F-4D97-AF65-F5344CB8AC3E}">
        <p14:creationId xmlns:p14="http://schemas.microsoft.com/office/powerpoint/2010/main" val="453168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Afbeelding 33">
            <a:extLst>
              <a:ext uri="{FF2B5EF4-FFF2-40B4-BE49-F238E27FC236}">
                <a16:creationId xmlns:a16="http://schemas.microsoft.com/office/drawing/2014/main" id="{6AB7E24C-679C-4942-AD03-1559FC6CC94F}"/>
              </a:ext>
            </a:extLst>
          </p:cNvPr>
          <p:cNvPicPr>
            <a:picLocks noChangeAspect="1"/>
          </p:cNvPicPr>
          <p:nvPr/>
        </p:nvPicPr>
        <p:blipFill rotWithShape="1">
          <a:blip r:embed="rId3"/>
          <a:srcRect l="519" b="60294"/>
          <a:stretch/>
        </p:blipFill>
        <p:spPr>
          <a:xfrm>
            <a:off x="-1" y="1"/>
            <a:ext cx="12255889" cy="6858000"/>
          </a:xfrm>
          <a:prstGeom prst="rect">
            <a:avLst/>
          </a:prstGeom>
        </p:spPr>
      </p:pic>
      <p:pic>
        <p:nvPicPr>
          <p:cNvPr id="3" name="Afbeelding 2">
            <a:extLst>
              <a:ext uri="{FF2B5EF4-FFF2-40B4-BE49-F238E27FC236}">
                <a16:creationId xmlns:a16="http://schemas.microsoft.com/office/drawing/2014/main" id="{797AA825-DB3C-A143-9822-2BE4FD5881B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6244"/>
          <a:stretch/>
        </p:blipFill>
        <p:spPr>
          <a:xfrm>
            <a:off x="5951387" y="816058"/>
            <a:ext cx="5487841" cy="4163393"/>
          </a:xfrm>
          <a:prstGeom prst="rect">
            <a:avLst/>
          </a:prstGeom>
        </p:spPr>
      </p:pic>
      <p:pic>
        <p:nvPicPr>
          <p:cNvPr id="7" name="Afbeelding 6">
            <a:extLst>
              <a:ext uri="{FF2B5EF4-FFF2-40B4-BE49-F238E27FC236}">
                <a16:creationId xmlns:a16="http://schemas.microsoft.com/office/drawing/2014/main" id="{4617C6FA-A873-733F-24D6-90B6DD442E6A}"/>
              </a:ext>
            </a:extLst>
          </p:cNvPr>
          <p:cNvPicPr>
            <a:picLocks noChangeAspect="1"/>
          </p:cNvPicPr>
          <p:nvPr/>
        </p:nvPicPr>
        <p:blipFill>
          <a:blip r:embed="rId5">
            <a:duotone>
              <a:prstClr val="black"/>
              <a:schemeClr val="accent3">
                <a:tint val="45000"/>
                <a:satMod val="400000"/>
              </a:schemeClr>
            </a:duotone>
          </a:blip>
          <a:stretch>
            <a:fillRect/>
          </a:stretch>
        </p:blipFill>
        <p:spPr>
          <a:xfrm>
            <a:off x="6901121" y="3741142"/>
            <a:ext cx="1054086" cy="1054086"/>
          </a:xfrm>
          <a:prstGeom prst="rect">
            <a:avLst/>
          </a:prstGeom>
          <a:noFill/>
          <a:ln>
            <a:noFill/>
          </a:ln>
        </p:spPr>
      </p:pic>
      <p:pic>
        <p:nvPicPr>
          <p:cNvPr id="8" name="Afbeelding 7">
            <a:extLst>
              <a:ext uri="{FF2B5EF4-FFF2-40B4-BE49-F238E27FC236}">
                <a16:creationId xmlns:a16="http://schemas.microsoft.com/office/drawing/2014/main" id="{5664A1FA-EAAD-5CBF-9FCB-3AD40F118EC7}"/>
              </a:ext>
            </a:extLst>
          </p:cNvPr>
          <p:cNvPicPr>
            <a:picLocks noChangeAspect="1"/>
          </p:cNvPicPr>
          <p:nvPr/>
        </p:nvPicPr>
        <p:blipFill>
          <a:blip r:embed="rId5">
            <a:duotone>
              <a:prstClr val="black"/>
              <a:schemeClr val="accent3">
                <a:tint val="45000"/>
                <a:satMod val="400000"/>
              </a:schemeClr>
            </a:duotone>
          </a:blip>
          <a:stretch>
            <a:fillRect/>
          </a:stretch>
        </p:blipFill>
        <p:spPr>
          <a:xfrm rot="10800000">
            <a:off x="10112783" y="3790683"/>
            <a:ext cx="1054086" cy="1054086"/>
          </a:xfrm>
          <a:prstGeom prst="rect">
            <a:avLst/>
          </a:prstGeom>
          <a:noFill/>
          <a:ln>
            <a:noFill/>
          </a:ln>
        </p:spPr>
      </p:pic>
      <p:grpSp>
        <p:nvGrpSpPr>
          <p:cNvPr id="9" name="Group 18">
            <a:extLst>
              <a:ext uri="{FF2B5EF4-FFF2-40B4-BE49-F238E27FC236}">
                <a16:creationId xmlns:a16="http://schemas.microsoft.com/office/drawing/2014/main" id="{55B98032-09A0-5016-A61C-DC744327F9B3}"/>
              </a:ext>
            </a:extLst>
          </p:cNvPr>
          <p:cNvGrpSpPr/>
          <p:nvPr/>
        </p:nvGrpSpPr>
        <p:grpSpPr>
          <a:xfrm>
            <a:off x="7240781" y="1282185"/>
            <a:ext cx="284763" cy="283445"/>
            <a:chOff x="6774012" y="1839558"/>
            <a:chExt cx="284763" cy="283445"/>
          </a:xfrm>
          <a:solidFill>
            <a:srgbClr val="006DA4"/>
          </a:solidFill>
        </p:grpSpPr>
        <p:sp>
          <p:nvSpPr>
            <p:cNvPr id="10" name="Oval 15">
              <a:extLst>
                <a:ext uri="{FF2B5EF4-FFF2-40B4-BE49-F238E27FC236}">
                  <a16:creationId xmlns:a16="http://schemas.microsoft.com/office/drawing/2014/main" id="{AD12A38A-EEF0-96F4-11AF-9F868540404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Rounded Rectangle 11">
              <a:extLst>
                <a:ext uri="{FF2B5EF4-FFF2-40B4-BE49-F238E27FC236}">
                  <a16:creationId xmlns:a16="http://schemas.microsoft.com/office/drawing/2014/main" id="{0E4AF6A9-34E2-10AB-B0AE-080D394EBA4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Rounded Rectangle 12">
              <a:extLst>
                <a:ext uri="{FF2B5EF4-FFF2-40B4-BE49-F238E27FC236}">
                  <a16:creationId xmlns:a16="http://schemas.microsoft.com/office/drawing/2014/main" id="{A8904E64-05C1-5478-9E1E-8F81428FF114}"/>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Rounded Rectangle 16">
              <a:extLst>
                <a:ext uri="{FF2B5EF4-FFF2-40B4-BE49-F238E27FC236}">
                  <a16:creationId xmlns:a16="http://schemas.microsoft.com/office/drawing/2014/main" id="{A4AEA9A1-200B-BE6E-6CC1-CDA434F02C8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Rounded Rectangle 17">
              <a:extLst>
                <a:ext uri="{FF2B5EF4-FFF2-40B4-BE49-F238E27FC236}">
                  <a16:creationId xmlns:a16="http://schemas.microsoft.com/office/drawing/2014/main" id="{2B3E127F-5C6E-68CE-BDCA-4344806A8CC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Rounded Rectangle 7">
              <a:extLst>
                <a:ext uri="{FF2B5EF4-FFF2-40B4-BE49-F238E27FC236}">
                  <a16:creationId xmlns:a16="http://schemas.microsoft.com/office/drawing/2014/main" id="{758FC2DD-478C-FECF-4FE8-5F1D93B1A95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Rounded Rectangle 8">
              <a:extLst>
                <a:ext uri="{FF2B5EF4-FFF2-40B4-BE49-F238E27FC236}">
                  <a16:creationId xmlns:a16="http://schemas.microsoft.com/office/drawing/2014/main" id="{D5ABAA4B-01B6-11AF-7A64-62890747926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Oval 4">
              <a:extLst>
                <a:ext uri="{FF2B5EF4-FFF2-40B4-BE49-F238E27FC236}">
                  <a16:creationId xmlns:a16="http://schemas.microsoft.com/office/drawing/2014/main" id="{678F66C3-5669-92DF-BDE3-AA4818C95EE5}"/>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 name="Group 19">
            <a:extLst>
              <a:ext uri="{FF2B5EF4-FFF2-40B4-BE49-F238E27FC236}">
                <a16:creationId xmlns:a16="http://schemas.microsoft.com/office/drawing/2014/main" id="{CCA597FA-0348-1BC3-CA85-F1C2C49739CD}"/>
              </a:ext>
            </a:extLst>
          </p:cNvPr>
          <p:cNvGrpSpPr/>
          <p:nvPr/>
        </p:nvGrpSpPr>
        <p:grpSpPr>
          <a:xfrm>
            <a:off x="7652068" y="1356667"/>
            <a:ext cx="284763" cy="283445"/>
            <a:chOff x="6774012" y="1839558"/>
            <a:chExt cx="284763" cy="283445"/>
          </a:xfrm>
          <a:solidFill>
            <a:srgbClr val="006DA4"/>
          </a:solidFill>
        </p:grpSpPr>
        <p:sp>
          <p:nvSpPr>
            <p:cNvPr id="26" name="Oval 20">
              <a:extLst>
                <a:ext uri="{FF2B5EF4-FFF2-40B4-BE49-F238E27FC236}">
                  <a16:creationId xmlns:a16="http://schemas.microsoft.com/office/drawing/2014/main" id="{0B9E1CAF-66FA-B8CC-CBEA-858022347FF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 name="Rounded Rectangle 21">
              <a:extLst>
                <a:ext uri="{FF2B5EF4-FFF2-40B4-BE49-F238E27FC236}">
                  <a16:creationId xmlns:a16="http://schemas.microsoft.com/office/drawing/2014/main" id="{EEDBC805-7A43-F4B5-02E3-B015AFFFAB22}"/>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Rounded Rectangle 22">
              <a:extLst>
                <a:ext uri="{FF2B5EF4-FFF2-40B4-BE49-F238E27FC236}">
                  <a16:creationId xmlns:a16="http://schemas.microsoft.com/office/drawing/2014/main" id="{66C21DC5-DE93-64BE-20AC-066E5F86415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 name="Rounded Rectangle 23">
              <a:extLst>
                <a:ext uri="{FF2B5EF4-FFF2-40B4-BE49-F238E27FC236}">
                  <a16:creationId xmlns:a16="http://schemas.microsoft.com/office/drawing/2014/main" id="{E349B813-FB03-737F-2995-9F0F957EF06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 name="Rounded Rectangle 25">
              <a:extLst>
                <a:ext uri="{FF2B5EF4-FFF2-40B4-BE49-F238E27FC236}">
                  <a16:creationId xmlns:a16="http://schemas.microsoft.com/office/drawing/2014/main" id="{8EE87D06-1580-DA94-41A3-399CCF04082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 name="Rounded Rectangle 26">
              <a:extLst>
                <a:ext uri="{FF2B5EF4-FFF2-40B4-BE49-F238E27FC236}">
                  <a16:creationId xmlns:a16="http://schemas.microsoft.com/office/drawing/2014/main" id="{5F83675B-E340-7EC4-5279-4983D656CC03}"/>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Rounded Rectangle 27">
              <a:extLst>
                <a:ext uri="{FF2B5EF4-FFF2-40B4-BE49-F238E27FC236}">
                  <a16:creationId xmlns:a16="http://schemas.microsoft.com/office/drawing/2014/main" id="{5BE449AE-9DD3-D761-A8F2-7AE1634EAF6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 name="Oval 28">
              <a:extLst>
                <a:ext uri="{FF2B5EF4-FFF2-40B4-BE49-F238E27FC236}">
                  <a16:creationId xmlns:a16="http://schemas.microsoft.com/office/drawing/2014/main" id="{5186444A-9375-86DE-46F0-48CF674CEA1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6" name="Group 29">
            <a:extLst>
              <a:ext uri="{FF2B5EF4-FFF2-40B4-BE49-F238E27FC236}">
                <a16:creationId xmlns:a16="http://schemas.microsoft.com/office/drawing/2014/main" id="{DDB124CB-3626-A713-411E-7C4B4FA18925}"/>
              </a:ext>
            </a:extLst>
          </p:cNvPr>
          <p:cNvGrpSpPr/>
          <p:nvPr/>
        </p:nvGrpSpPr>
        <p:grpSpPr>
          <a:xfrm>
            <a:off x="6838553" y="1362834"/>
            <a:ext cx="284763" cy="283445"/>
            <a:chOff x="6774012" y="1839558"/>
            <a:chExt cx="284763" cy="283445"/>
          </a:xfrm>
          <a:solidFill>
            <a:srgbClr val="006DA4"/>
          </a:solidFill>
        </p:grpSpPr>
        <p:sp>
          <p:nvSpPr>
            <p:cNvPr id="38" name="Oval 30">
              <a:extLst>
                <a:ext uri="{FF2B5EF4-FFF2-40B4-BE49-F238E27FC236}">
                  <a16:creationId xmlns:a16="http://schemas.microsoft.com/office/drawing/2014/main" id="{43C465DC-7C60-2BA6-740A-AE0A64DC2AD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9" name="Rounded Rectangle 31">
              <a:extLst>
                <a:ext uri="{FF2B5EF4-FFF2-40B4-BE49-F238E27FC236}">
                  <a16:creationId xmlns:a16="http://schemas.microsoft.com/office/drawing/2014/main" id="{891206BC-8B37-90D4-943E-A9510C4CEE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0" name="Rounded Rectangle 32">
              <a:extLst>
                <a:ext uri="{FF2B5EF4-FFF2-40B4-BE49-F238E27FC236}">
                  <a16:creationId xmlns:a16="http://schemas.microsoft.com/office/drawing/2014/main" id="{6CF2BAB3-1E8B-00E8-D97D-470641B22A0C}"/>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1" name="Rounded Rectangle 33">
              <a:extLst>
                <a:ext uri="{FF2B5EF4-FFF2-40B4-BE49-F238E27FC236}">
                  <a16:creationId xmlns:a16="http://schemas.microsoft.com/office/drawing/2014/main" id="{F6A75A29-BEA0-DEA4-A04E-AD925F1D4FF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3" name="Rounded Rectangle 35">
              <a:extLst>
                <a:ext uri="{FF2B5EF4-FFF2-40B4-BE49-F238E27FC236}">
                  <a16:creationId xmlns:a16="http://schemas.microsoft.com/office/drawing/2014/main" id="{BF82B025-B3BD-6912-FED0-E8DE855CDE9A}"/>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4" name="Rounded Rectangle 36">
              <a:extLst>
                <a:ext uri="{FF2B5EF4-FFF2-40B4-BE49-F238E27FC236}">
                  <a16:creationId xmlns:a16="http://schemas.microsoft.com/office/drawing/2014/main" id="{784CBDA7-FABF-E62E-418A-625E3654EE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5" name="Rounded Rectangle 37">
              <a:extLst>
                <a:ext uri="{FF2B5EF4-FFF2-40B4-BE49-F238E27FC236}">
                  <a16:creationId xmlns:a16="http://schemas.microsoft.com/office/drawing/2014/main" id="{A2651CB7-000A-0F15-5151-4690A1D6C90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6" name="Oval 38">
              <a:extLst>
                <a:ext uri="{FF2B5EF4-FFF2-40B4-BE49-F238E27FC236}">
                  <a16:creationId xmlns:a16="http://schemas.microsoft.com/office/drawing/2014/main" id="{BF238618-3ED6-AD3E-11F3-E62C6C246C1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47" name="Group 39">
            <a:extLst>
              <a:ext uri="{FF2B5EF4-FFF2-40B4-BE49-F238E27FC236}">
                <a16:creationId xmlns:a16="http://schemas.microsoft.com/office/drawing/2014/main" id="{D69652E6-99FD-FAFD-F162-9E2301AAB637}"/>
              </a:ext>
            </a:extLst>
          </p:cNvPr>
          <p:cNvGrpSpPr/>
          <p:nvPr/>
        </p:nvGrpSpPr>
        <p:grpSpPr>
          <a:xfrm>
            <a:off x="7240917" y="1671702"/>
            <a:ext cx="284763" cy="283445"/>
            <a:chOff x="6774012" y="1839558"/>
            <a:chExt cx="284763" cy="283445"/>
          </a:xfrm>
          <a:solidFill>
            <a:srgbClr val="006DA4"/>
          </a:solidFill>
        </p:grpSpPr>
        <p:sp>
          <p:nvSpPr>
            <p:cNvPr id="48" name="Oval 40">
              <a:extLst>
                <a:ext uri="{FF2B5EF4-FFF2-40B4-BE49-F238E27FC236}">
                  <a16:creationId xmlns:a16="http://schemas.microsoft.com/office/drawing/2014/main" id="{6374109D-6676-3DFD-6733-AB2FA78F104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9" name="Rounded Rectangle 41">
              <a:extLst>
                <a:ext uri="{FF2B5EF4-FFF2-40B4-BE49-F238E27FC236}">
                  <a16:creationId xmlns:a16="http://schemas.microsoft.com/office/drawing/2014/main" id="{0FB82DA1-B6EE-8EA1-9E17-F05F8AD1770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0" name="Rounded Rectangle 42">
              <a:extLst>
                <a:ext uri="{FF2B5EF4-FFF2-40B4-BE49-F238E27FC236}">
                  <a16:creationId xmlns:a16="http://schemas.microsoft.com/office/drawing/2014/main" id="{AA9B235C-5CF7-B2D5-0483-9E389BD3F3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1" name="Rounded Rectangle 43">
              <a:extLst>
                <a:ext uri="{FF2B5EF4-FFF2-40B4-BE49-F238E27FC236}">
                  <a16:creationId xmlns:a16="http://schemas.microsoft.com/office/drawing/2014/main" id="{5563D9BC-2533-879D-8F75-AB4D3F01314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2" name="Rounded Rectangle 44">
              <a:extLst>
                <a:ext uri="{FF2B5EF4-FFF2-40B4-BE49-F238E27FC236}">
                  <a16:creationId xmlns:a16="http://schemas.microsoft.com/office/drawing/2014/main" id="{8E38A31F-73C7-5D4D-F6F3-A7935959CCB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3" name="Rounded Rectangle 45">
              <a:extLst>
                <a:ext uri="{FF2B5EF4-FFF2-40B4-BE49-F238E27FC236}">
                  <a16:creationId xmlns:a16="http://schemas.microsoft.com/office/drawing/2014/main" id="{416F5C35-4AA1-75B1-7687-37FF93A2790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4" name="Rounded Rectangle 46">
              <a:extLst>
                <a:ext uri="{FF2B5EF4-FFF2-40B4-BE49-F238E27FC236}">
                  <a16:creationId xmlns:a16="http://schemas.microsoft.com/office/drawing/2014/main" id="{3EAFF860-F333-5213-3412-30C8E3E2E0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5" name="Oval 47">
              <a:extLst>
                <a:ext uri="{FF2B5EF4-FFF2-40B4-BE49-F238E27FC236}">
                  <a16:creationId xmlns:a16="http://schemas.microsoft.com/office/drawing/2014/main" id="{861B5463-2569-DAB7-2D58-9DF1B0829BC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56" name="Group 48">
            <a:extLst>
              <a:ext uri="{FF2B5EF4-FFF2-40B4-BE49-F238E27FC236}">
                <a16:creationId xmlns:a16="http://schemas.microsoft.com/office/drawing/2014/main" id="{69BEF9D3-5524-1D4F-5F45-B879E10B602E}"/>
              </a:ext>
            </a:extLst>
          </p:cNvPr>
          <p:cNvGrpSpPr/>
          <p:nvPr/>
        </p:nvGrpSpPr>
        <p:grpSpPr>
          <a:xfrm>
            <a:off x="7632023" y="1793956"/>
            <a:ext cx="284763" cy="283445"/>
            <a:chOff x="6774012" y="1839558"/>
            <a:chExt cx="284763" cy="283445"/>
          </a:xfrm>
          <a:solidFill>
            <a:srgbClr val="006DA4"/>
          </a:solidFill>
        </p:grpSpPr>
        <p:sp>
          <p:nvSpPr>
            <p:cNvPr id="57" name="Oval 49">
              <a:extLst>
                <a:ext uri="{FF2B5EF4-FFF2-40B4-BE49-F238E27FC236}">
                  <a16:creationId xmlns:a16="http://schemas.microsoft.com/office/drawing/2014/main" id="{FBF62756-3B7D-9841-07CB-D00C0885BC1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8" name="Rounded Rectangle 50">
              <a:extLst>
                <a:ext uri="{FF2B5EF4-FFF2-40B4-BE49-F238E27FC236}">
                  <a16:creationId xmlns:a16="http://schemas.microsoft.com/office/drawing/2014/main" id="{30DF782F-191D-1964-421D-2C8DA3113CC3}"/>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9" name="Rounded Rectangle 51">
              <a:extLst>
                <a:ext uri="{FF2B5EF4-FFF2-40B4-BE49-F238E27FC236}">
                  <a16:creationId xmlns:a16="http://schemas.microsoft.com/office/drawing/2014/main" id="{F1275F6B-38FF-6DAF-D871-8FBD6625E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0" name="Rounded Rectangle 52">
              <a:extLst>
                <a:ext uri="{FF2B5EF4-FFF2-40B4-BE49-F238E27FC236}">
                  <a16:creationId xmlns:a16="http://schemas.microsoft.com/office/drawing/2014/main" id="{E00E42F1-C1F3-BD94-5CC9-23F4C7CEE1F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1" name="Rounded Rectangle 53">
              <a:extLst>
                <a:ext uri="{FF2B5EF4-FFF2-40B4-BE49-F238E27FC236}">
                  <a16:creationId xmlns:a16="http://schemas.microsoft.com/office/drawing/2014/main" id="{F5896234-4469-3DCE-D5A9-20ABEC0E07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2" name="Rounded Rectangle 55">
              <a:extLst>
                <a:ext uri="{FF2B5EF4-FFF2-40B4-BE49-F238E27FC236}">
                  <a16:creationId xmlns:a16="http://schemas.microsoft.com/office/drawing/2014/main" id="{CE8EC67D-ADFE-A5DD-1E5F-9ED647A7EDE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8" name="Rounded Rectangle 56">
              <a:extLst>
                <a:ext uri="{FF2B5EF4-FFF2-40B4-BE49-F238E27FC236}">
                  <a16:creationId xmlns:a16="http://schemas.microsoft.com/office/drawing/2014/main" id="{476E2FF7-B587-A271-5CE8-914E54F174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9" name="Oval 78">
              <a:extLst>
                <a:ext uri="{FF2B5EF4-FFF2-40B4-BE49-F238E27FC236}">
                  <a16:creationId xmlns:a16="http://schemas.microsoft.com/office/drawing/2014/main" id="{A174944B-3BAE-A559-337E-26E4580D2211}"/>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0" name="Group 79">
            <a:extLst>
              <a:ext uri="{FF2B5EF4-FFF2-40B4-BE49-F238E27FC236}">
                <a16:creationId xmlns:a16="http://schemas.microsoft.com/office/drawing/2014/main" id="{31E6AC03-EC40-56C2-EF22-F5F2E751B934}"/>
              </a:ext>
            </a:extLst>
          </p:cNvPr>
          <p:cNvGrpSpPr/>
          <p:nvPr/>
        </p:nvGrpSpPr>
        <p:grpSpPr>
          <a:xfrm>
            <a:off x="6893914" y="1815492"/>
            <a:ext cx="284763" cy="283445"/>
            <a:chOff x="6774012" y="1839558"/>
            <a:chExt cx="284763" cy="283445"/>
          </a:xfrm>
          <a:solidFill>
            <a:srgbClr val="006DA4"/>
          </a:solidFill>
        </p:grpSpPr>
        <p:sp>
          <p:nvSpPr>
            <p:cNvPr id="131" name="Oval 80">
              <a:extLst>
                <a:ext uri="{FF2B5EF4-FFF2-40B4-BE49-F238E27FC236}">
                  <a16:creationId xmlns:a16="http://schemas.microsoft.com/office/drawing/2014/main" id="{67DA2D2A-C752-88BE-6201-3E9351FCA42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2" name="Rounded Rectangle 81">
              <a:extLst>
                <a:ext uri="{FF2B5EF4-FFF2-40B4-BE49-F238E27FC236}">
                  <a16:creationId xmlns:a16="http://schemas.microsoft.com/office/drawing/2014/main" id="{9E2CFC7E-4E5A-33F5-DB31-375E1595AB6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3" name="Rounded Rectangle 82">
              <a:extLst>
                <a:ext uri="{FF2B5EF4-FFF2-40B4-BE49-F238E27FC236}">
                  <a16:creationId xmlns:a16="http://schemas.microsoft.com/office/drawing/2014/main" id="{1498AFB5-E31F-4590-9E3F-A77E367D466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4" name="Rounded Rectangle 83">
              <a:extLst>
                <a:ext uri="{FF2B5EF4-FFF2-40B4-BE49-F238E27FC236}">
                  <a16:creationId xmlns:a16="http://schemas.microsoft.com/office/drawing/2014/main" id="{E8D4BD48-F0FF-C362-B0F8-A4EC59D125A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5" name="Rounded Rectangle 84">
              <a:extLst>
                <a:ext uri="{FF2B5EF4-FFF2-40B4-BE49-F238E27FC236}">
                  <a16:creationId xmlns:a16="http://schemas.microsoft.com/office/drawing/2014/main" id="{81BE0BA2-650D-AE51-40ED-FA8090BD9B9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6" name="Rounded Rectangle 85">
              <a:extLst>
                <a:ext uri="{FF2B5EF4-FFF2-40B4-BE49-F238E27FC236}">
                  <a16:creationId xmlns:a16="http://schemas.microsoft.com/office/drawing/2014/main" id="{C9192A10-54E4-B28D-37A8-8714456D1D0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7" name="Rounded Rectangle 86">
              <a:extLst>
                <a:ext uri="{FF2B5EF4-FFF2-40B4-BE49-F238E27FC236}">
                  <a16:creationId xmlns:a16="http://schemas.microsoft.com/office/drawing/2014/main" id="{5988E9FA-3250-F29B-BB26-72E2EBB5059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8" name="Oval 87">
              <a:extLst>
                <a:ext uri="{FF2B5EF4-FFF2-40B4-BE49-F238E27FC236}">
                  <a16:creationId xmlns:a16="http://schemas.microsoft.com/office/drawing/2014/main" id="{28E50B14-88D8-8578-BF0F-6872E5E2D47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9" name="Group 88">
            <a:extLst>
              <a:ext uri="{FF2B5EF4-FFF2-40B4-BE49-F238E27FC236}">
                <a16:creationId xmlns:a16="http://schemas.microsoft.com/office/drawing/2014/main" id="{6AA1A67F-C63B-E8E3-9A98-56DC936AA4F6}"/>
              </a:ext>
            </a:extLst>
          </p:cNvPr>
          <p:cNvGrpSpPr/>
          <p:nvPr/>
        </p:nvGrpSpPr>
        <p:grpSpPr>
          <a:xfrm>
            <a:off x="7242278" y="2183118"/>
            <a:ext cx="284763" cy="283445"/>
            <a:chOff x="6774012" y="1839558"/>
            <a:chExt cx="284763" cy="283445"/>
          </a:xfrm>
          <a:solidFill>
            <a:srgbClr val="006DA4"/>
          </a:solidFill>
        </p:grpSpPr>
        <p:sp>
          <p:nvSpPr>
            <p:cNvPr id="140" name="Oval 89">
              <a:extLst>
                <a:ext uri="{FF2B5EF4-FFF2-40B4-BE49-F238E27FC236}">
                  <a16:creationId xmlns:a16="http://schemas.microsoft.com/office/drawing/2014/main" id="{07196D9F-DC6A-5105-B42E-FB899A1D3C3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1" name="Rounded Rectangle 90">
              <a:extLst>
                <a:ext uri="{FF2B5EF4-FFF2-40B4-BE49-F238E27FC236}">
                  <a16:creationId xmlns:a16="http://schemas.microsoft.com/office/drawing/2014/main" id="{8D0A5DCE-3608-EA6A-6BB6-616CE887743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3" name="Rounded Rectangle 91">
              <a:extLst>
                <a:ext uri="{FF2B5EF4-FFF2-40B4-BE49-F238E27FC236}">
                  <a16:creationId xmlns:a16="http://schemas.microsoft.com/office/drawing/2014/main" id="{FC77337A-157A-4C25-B0F2-C305D41A83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4" name="Rounded Rectangle 92">
              <a:extLst>
                <a:ext uri="{FF2B5EF4-FFF2-40B4-BE49-F238E27FC236}">
                  <a16:creationId xmlns:a16="http://schemas.microsoft.com/office/drawing/2014/main" id="{007729B0-C650-FBB0-7DB5-4F20D3F7A3C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5" name="Rounded Rectangle 93">
              <a:extLst>
                <a:ext uri="{FF2B5EF4-FFF2-40B4-BE49-F238E27FC236}">
                  <a16:creationId xmlns:a16="http://schemas.microsoft.com/office/drawing/2014/main" id="{4D4DB708-25AB-5F02-E724-F0AE4A59687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6" name="Rounded Rectangle 94">
              <a:extLst>
                <a:ext uri="{FF2B5EF4-FFF2-40B4-BE49-F238E27FC236}">
                  <a16:creationId xmlns:a16="http://schemas.microsoft.com/office/drawing/2014/main" id="{91997E62-9648-76C9-6724-DA5F4F588794}"/>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7" name="Rounded Rectangle 95">
              <a:extLst>
                <a:ext uri="{FF2B5EF4-FFF2-40B4-BE49-F238E27FC236}">
                  <a16:creationId xmlns:a16="http://schemas.microsoft.com/office/drawing/2014/main" id="{45B89AAA-3773-EFD3-26FB-8F8CF8EE59F0}"/>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8" name="Oval 96">
              <a:extLst>
                <a:ext uri="{FF2B5EF4-FFF2-40B4-BE49-F238E27FC236}">
                  <a16:creationId xmlns:a16="http://schemas.microsoft.com/office/drawing/2014/main" id="{E547AAA1-E767-96D9-5507-23C2A4C5B50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49" name="Group 97">
            <a:extLst>
              <a:ext uri="{FF2B5EF4-FFF2-40B4-BE49-F238E27FC236}">
                <a16:creationId xmlns:a16="http://schemas.microsoft.com/office/drawing/2014/main" id="{F32B7AF1-C595-FE39-99D2-D90D39E52F51}"/>
              </a:ext>
            </a:extLst>
          </p:cNvPr>
          <p:cNvGrpSpPr/>
          <p:nvPr/>
        </p:nvGrpSpPr>
        <p:grpSpPr>
          <a:xfrm>
            <a:off x="7670444" y="2187366"/>
            <a:ext cx="284763" cy="283445"/>
            <a:chOff x="6774012" y="1839558"/>
            <a:chExt cx="284763" cy="283445"/>
          </a:xfrm>
          <a:solidFill>
            <a:srgbClr val="006DA4"/>
          </a:solidFill>
        </p:grpSpPr>
        <p:sp>
          <p:nvSpPr>
            <p:cNvPr id="150" name="Oval 98">
              <a:extLst>
                <a:ext uri="{FF2B5EF4-FFF2-40B4-BE49-F238E27FC236}">
                  <a16:creationId xmlns:a16="http://schemas.microsoft.com/office/drawing/2014/main" id="{60E0719D-0C1B-3DFC-3F86-53BBD3A0E88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1" name="Rounded Rectangle 99">
              <a:extLst>
                <a:ext uri="{FF2B5EF4-FFF2-40B4-BE49-F238E27FC236}">
                  <a16:creationId xmlns:a16="http://schemas.microsoft.com/office/drawing/2014/main" id="{0BFD8BFF-84F0-CCDA-F0C4-42603D44812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2" name="Rounded Rectangle 100">
              <a:extLst>
                <a:ext uri="{FF2B5EF4-FFF2-40B4-BE49-F238E27FC236}">
                  <a16:creationId xmlns:a16="http://schemas.microsoft.com/office/drawing/2014/main" id="{0B41CAD6-D330-0C95-DC93-511EEC03B7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3" name="Rounded Rectangle 101">
              <a:extLst>
                <a:ext uri="{FF2B5EF4-FFF2-40B4-BE49-F238E27FC236}">
                  <a16:creationId xmlns:a16="http://schemas.microsoft.com/office/drawing/2014/main" id="{D0434F0E-BEE3-C0C3-EB88-510516A4DD8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4" name="Rounded Rectangle 102">
              <a:extLst>
                <a:ext uri="{FF2B5EF4-FFF2-40B4-BE49-F238E27FC236}">
                  <a16:creationId xmlns:a16="http://schemas.microsoft.com/office/drawing/2014/main" id="{2ADE4A6A-CB3C-DDEC-28FE-A89F51C3DAC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5" name="Rounded Rectangle 103">
              <a:extLst>
                <a:ext uri="{FF2B5EF4-FFF2-40B4-BE49-F238E27FC236}">
                  <a16:creationId xmlns:a16="http://schemas.microsoft.com/office/drawing/2014/main" id="{2932A661-07F5-1283-A27A-7C128425840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6" name="Rounded Rectangle 104">
              <a:extLst>
                <a:ext uri="{FF2B5EF4-FFF2-40B4-BE49-F238E27FC236}">
                  <a16:creationId xmlns:a16="http://schemas.microsoft.com/office/drawing/2014/main" id="{984349F1-EFCD-A197-8D30-1B649D0D7F1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7" name="Oval 105">
              <a:extLst>
                <a:ext uri="{FF2B5EF4-FFF2-40B4-BE49-F238E27FC236}">
                  <a16:creationId xmlns:a16="http://schemas.microsoft.com/office/drawing/2014/main" id="{805AE764-198F-A8E0-2580-5DDCEAE59AA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58" name="Group 106">
            <a:extLst>
              <a:ext uri="{FF2B5EF4-FFF2-40B4-BE49-F238E27FC236}">
                <a16:creationId xmlns:a16="http://schemas.microsoft.com/office/drawing/2014/main" id="{8F4AA9CB-0AAA-DBD2-C0D3-01908FFD004B}"/>
              </a:ext>
            </a:extLst>
          </p:cNvPr>
          <p:cNvGrpSpPr/>
          <p:nvPr/>
        </p:nvGrpSpPr>
        <p:grpSpPr>
          <a:xfrm>
            <a:off x="6856900" y="2345246"/>
            <a:ext cx="284763" cy="283445"/>
            <a:chOff x="6774012" y="1839558"/>
            <a:chExt cx="284763" cy="283445"/>
          </a:xfrm>
          <a:solidFill>
            <a:srgbClr val="006DA4"/>
          </a:solidFill>
        </p:grpSpPr>
        <p:sp>
          <p:nvSpPr>
            <p:cNvPr id="159" name="Oval 107">
              <a:extLst>
                <a:ext uri="{FF2B5EF4-FFF2-40B4-BE49-F238E27FC236}">
                  <a16:creationId xmlns:a16="http://schemas.microsoft.com/office/drawing/2014/main" id="{F27202B8-2F95-8C74-917C-53726A80E35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0" name="Rounded Rectangle 108">
              <a:extLst>
                <a:ext uri="{FF2B5EF4-FFF2-40B4-BE49-F238E27FC236}">
                  <a16:creationId xmlns:a16="http://schemas.microsoft.com/office/drawing/2014/main" id="{1E68EDF6-9916-5E33-E96F-9113582D4A0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1" name="Rounded Rectangle 109">
              <a:extLst>
                <a:ext uri="{FF2B5EF4-FFF2-40B4-BE49-F238E27FC236}">
                  <a16:creationId xmlns:a16="http://schemas.microsoft.com/office/drawing/2014/main" id="{937A140A-489A-3A98-F38E-6B087D8C4A8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2" name="Rounded Rectangle 110">
              <a:extLst>
                <a:ext uri="{FF2B5EF4-FFF2-40B4-BE49-F238E27FC236}">
                  <a16:creationId xmlns:a16="http://schemas.microsoft.com/office/drawing/2014/main" id="{A9D773C4-AFF5-65DF-CB7B-65534F393E1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3" name="Rounded Rectangle 111">
              <a:extLst>
                <a:ext uri="{FF2B5EF4-FFF2-40B4-BE49-F238E27FC236}">
                  <a16:creationId xmlns:a16="http://schemas.microsoft.com/office/drawing/2014/main" id="{5D4D0D77-64F5-EAE0-FB17-3670FC735CD3}"/>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4" name="Rounded Rectangle 112">
              <a:extLst>
                <a:ext uri="{FF2B5EF4-FFF2-40B4-BE49-F238E27FC236}">
                  <a16:creationId xmlns:a16="http://schemas.microsoft.com/office/drawing/2014/main" id="{720A5D4E-5376-C0C5-4A4E-D47DAE50DE3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5" name="Rounded Rectangle 113">
              <a:extLst>
                <a:ext uri="{FF2B5EF4-FFF2-40B4-BE49-F238E27FC236}">
                  <a16:creationId xmlns:a16="http://schemas.microsoft.com/office/drawing/2014/main" id="{7D9538D9-9A2F-8EAF-D808-3C3F1BD9B13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6" name="Oval 114">
              <a:extLst>
                <a:ext uri="{FF2B5EF4-FFF2-40B4-BE49-F238E27FC236}">
                  <a16:creationId xmlns:a16="http://schemas.microsoft.com/office/drawing/2014/main" id="{4ACB0CAF-58AF-91C9-98A9-BDBB4FAC5057}"/>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67" name="Group 115">
            <a:extLst>
              <a:ext uri="{FF2B5EF4-FFF2-40B4-BE49-F238E27FC236}">
                <a16:creationId xmlns:a16="http://schemas.microsoft.com/office/drawing/2014/main" id="{7DB79A3D-35C3-2DA2-A9F3-558FC669C7A6}"/>
              </a:ext>
            </a:extLst>
          </p:cNvPr>
          <p:cNvGrpSpPr/>
          <p:nvPr/>
        </p:nvGrpSpPr>
        <p:grpSpPr>
          <a:xfrm>
            <a:off x="7264785" y="2628691"/>
            <a:ext cx="284763" cy="283445"/>
            <a:chOff x="6774012" y="1839558"/>
            <a:chExt cx="284763" cy="283445"/>
          </a:xfrm>
          <a:solidFill>
            <a:srgbClr val="006DA4"/>
          </a:solidFill>
        </p:grpSpPr>
        <p:sp>
          <p:nvSpPr>
            <p:cNvPr id="168" name="Oval 116">
              <a:extLst>
                <a:ext uri="{FF2B5EF4-FFF2-40B4-BE49-F238E27FC236}">
                  <a16:creationId xmlns:a16="http://schemas.microsoft.com/office/drawing/2014/main" id="{C6AE19FC-B0B8-923F-BC88-2E7B65920D0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9" name="Rounded Rectangle 117">
              <a:extLst>
                <a:ext uri="{FF2B5EF4-FFF2-40B4-BE49-F238E27FC236}">
                  <a16:creationId xmlns:a16="http://schemas.microsoft.com/office/drawing/2014/main" id="{443D15CE-F45D-9359-4685-062DBD7236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0" name="Rounded Rectangle 118">
              <a:extLst>
                <a:ext uri="{FF2B5EF4-FFF2-40B4-BE49-F238E27FC236}">
                  <a16:creationId xmlns:a16="http://schemas.microsoft.com/office/drawing/2014/main" id="{CC765600-D0FF-3D28-736F-D2C770892F19}"/>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1" name="Rounded Rectangle 119">
              <a:extLst>
                <a:ext uri="{FF2B5EF4-FFF2-40B4-BE49-F238E27FC236}">
                  <a16:creationId xmlns:a16="http://schemas.microsoft.com/office/drawing/2014/main" id="{2835E4BD-C3E3-0D9C-48DF-A028C927639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2" name="Rounded Rectangle 120">
              <a:extLst>
                <a:ext uri="{FF2B5EF4-FFF2-40B4-BE49-F238E27FC236}">
                  <a16:creationId xmlns:a16="http://schemas.microsoft.com/office/drawing/2014/main" id="{9F7671B7-622A-82D0-460A-CF8266EF7C7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3" name="Rounded Rectangle 121">
              <a:extLst>
                <a:ext uri="{FF2B5EF4-FFF2-40B4-BE49-F238E27FC236}">
                  <a16:creationId xmlns:a16="http://schemas.microsoft.com/office/drawing/2014/main" id="{97A87D30-E307-4993-8E43-47520D7513E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4" name="Rounded Rectangle 122">
              <a:extLst>
                <a:ext uri="{FF2B5EF4-FFF2-40B4-BE49-F238E27FC236}">
                  <a16:creationId xmlns:a16="http://schemas.microsoft.com/office/drawing/2014/main" id="{20122EF8-B7D1-4932-D696-20FD4A6094CD}"/>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5" name="Oval 123">
              <a:extLst>
                <a:ext uri="{FF2B5EF4-FFF2-40B4-BE49-F238E27FC236}">
                  <a16:creationId xmlns:a16="http://schemas.microsoft.com/office/drawing/2014/main" id="{314937F5-AAF3-B81D-9D4D-BB496EA112F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76" name="Group 124">
            <a:extLst>
              <a:ext uri="{FF2B5EF4-FFF2-40B4-BE49-F238E27FC236}">
                <a16:creationId xmlns:a16="http://schemas.microsoft.com/office/drawing/2014/main" id="{D1DBF784-0C73-E80E-9AF7-17BC753C8E89}"/>
              </a:ext>
            </a:extLst>
          </p:cNvPr>
          <p:cNvGrpSpPr/>
          <p:nvPr/>
        </p:nvGrpSpPr>
        <p:grpSpPr>
          <a:xfrm>
            <a:off x="7674453" y="2851139"/>
            <a:ext cx="284763" cy="283445"/>
            <a:chOff x="6774012" y="1839558"/>
            <a:chExt cx="284763" cy="283445"/>
          </a:xfrm>
          <a:solidFill>
            <a:srgbClr val="006DA4"/>
          </a:solidFill>
        </p:grpSpPr>
        <p:sp>
          <p:nvSpPr>
            <p:cNvPr id="177" name="Oval 125">
              <a:extLst>
                <a:ext uri="{FF2B5EF4-FFF2-40B4-BE49-F238E27FC236}">
                  <a16:creationId xmlns:a16="http://schemas.microsoft.com/office/drawing/2014/main" id="{430FF1B9-5D6D-907C-4F4C-097CA6B210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8" name="Rounded Rectangle 126">
              <a:extLst>
                <a:ext uri="{FF2B5EF4-FFF2-40B4-BE49-F238E27FC236}">
                  <a16:creationId xmlns:a16="http://schemas.microsoft.com/office/drawing/2014/main" id="{41C0F8FA-5ECF-5B8B-91E3-8F25E0EBB8B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9" name="Rounded Rectangle 127">
              <a:extLst>
                <a:ext uri="{FF2B5EF4-FFF2-40B4-BE49-F238E27FC236}">
                  <a16:creationId xmlns:a16="http://schemas.microsoft.com/office/drawing/2014/main" id="{F3E7C96E-92DB-651F-C494-E6E279F5A9E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0" name="Rounded Rectangle 128">
              <a:extLst>
                <a:ext uri="{FF2B5EF4-FFF2-40B4-BE49-F238E27FC236}">
                  <a16:creationId xmlns:a16="http://schemas.microsoft.com/office/drawing/2014/main" id="{37F44F21-1830-2C9B-214E-1903AE4116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1" name="Rounded Rectangle 129">
              <a:extLst>
                <a:ext uri="{FF2B5EF4-FFF2-40B4-BE49-F238E27FC236}">
                  <a16:creationId xmlns:a16="http://schemas.microsoft.com/office/drawing/2014/main" id="{86BDC967-DB03-EF33-4828-D53CB3194C6F}"/>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2" name="Rounded Rectangle 130">
              <a:extLst>
                <a:ext uri="{FF2B5EF4-FFF2-40B4-BE49-F238E27FC236}">
                  <a16:creationId xmlns:a16="http://schemas.microsoft.com/office/drawing/2014/main" id="{C8BF5402-EB5D-0CF8-DA64-24B2C9BF914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3" name="Rounded Rectangle 131">
              <a:extLst>
                <a:ext uri="{FF2B5EF4-FFF2-40B4-BE49-F238E27FC236}">
                  <a16:creationId xmlns:a16="http://schemas.microsoft.com/office/drawing/2014/main" id="{AB09D4CB-BFCE-CD85-FF79-C9BEE30DF57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4" name="Oval 132">
              <a:extLst>
                <a:ext uri="{FF2B5EF4-FFF2-40B4-BE49-F238E27FC236}">
                  <a16:creationId xmlns:a16="http://schemas.microsoft.com/office/drawing/2014/main" id="{A419E56D-4090-62CA-2778-E30E43BB25D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85" name="Group 133">
            <a:extLst>
              <a:ext uri="{FF2B5EF4-FFF2-40B4-BE49-F238E27FC236}">
                <a16:creationId xmlns:a16="http://schemas.microsoft.com/office/drawing/2014/main" id="{40E75344-45DA-32AB-A5E3-1C8DCFAA7761}"/>
              </a:ext>
            </a:extLst>
          </p:cNvPr>
          <p:cNvGrpSpPr/>
          <p:nvPr/>
        </p:nvGrpSpPr>
        <p:grpSpPr>
          <a:xfrm>
            <a:off x="6860938" y="2857306"/>
            <a:ext cx="284763" cy="283445"/>
            <a:chOff x="6774012" y="1839558"/>
            <a:chExt cx="284763" cy="283445"/>
          </a:xfrm>
          <a:solidFill>
            <a:srgbClr val="006DA4"/>
          </a:solidFill>
        </p:grpSpPr>
        <p:sp>
          <p:nvSpPr>
            <p:cNvPr id="186" name="Oval 134">
              <a:extLst>
                <a:ext uri="{FF2B5EF4-FFF2-40B4-BE49-F238E27FC236}">
                  <a16:creationId xmlns:a16="http://schemas.microsoft.com/office/drawing/2014/main" id="{91B1D17C-A7BB-8062-E728-66C05A19C224}"/>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7" name="Rounded Rectangle 135">
              <a:extLst>
                <a:ext uri="{FF2B5EF4-FFF2-40B4-BE49-F238E27FC236}">
                  <a16:creationId xmlns:a16="http://schemas.microsoft.com/office/drawing/2014/main" id="{E3010C6F-920B-D606-6F7A-2041E9E8D6D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8" name="Rounded Rectangle 136">
              <a:extLst>
                <a:ext uri="{FF2B5EF4-FFF2-40B4-BE49-F238E27FC236}">
                  <a16:creationId xmlns:a16="http://schemas.microsoft.com/office/drawing/2014/main" id="{9A962CE2-FF3D-E40A-2387-47A772E8D6C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9" name="Rounded Rectangle 137">
              <a:extLst>
                <a:ext uri="{FF2B5EF4-FFF2-40B4-BE49-F238E27FC236}">
                  <a16:creationId xmlns:a16="http://schemas.microsoft.com/office/drawing/2014/main" id="{A74A192F-D49D-64C0-9496-1EA08E7781D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0" name="Rounded Rectangle 138">
              <a:extLst>
                <a:ext uri="{FF2B5EF4-FFF2-40B4-BE49-F238E27FC236}">
                  <a16:creationId xmlns:a16="http://schemas.microsoft.com/office/drawing/2014/main" id="{D03D5ADE-6E15-734C-6464-97C5DB3450C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1" name="Rounded Rectangle 139">
              <a:extLst>
                <a:ext uri="{FF2B5EF4-FFF2-40B4-BE49-F238E27FC236}">
                  <a16:creationId xmlns:a16="http://schemas.microsoft.com/office/drawing/2014/main" id="{11A869C3-3F1C-30BD-1317-A419BA6127FC}"/>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2" name="Rounded Rectangle 140">
              <a:extLst>
                <a:ext uri="{FF2B5EF4-FFF2-40B4-BE49-F238E27FC236}">
                  <a16:creationId xmlns:a16="http://schemas.microsoft.com/office/drawing/2014/main" id="{DA31FE26-1871-1E90-3580-76ABBB54FAE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3" name="Oval 141">
              <a:extLst>
                <a:ext uri="{FF2B5EF4-FFF2-40B4-BE49-F238E27FC236}">
                  <a16:creationId xmlns:a16="http://schemas.microsoft.com/office/drawing/2014/main" id="{4BD3CC1C-9087-ED3F-A20B-A5C10FF505F2}"/>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94" name="Group 142">
            <a:extLst>
              <a:ext uri="{FF2B5EF4-FFF2-40B4-BE49-F238E27FC236}">
                <a16:creationId xmlns:a16="http://schemas.microsoft.com/office/drawing/2014/main" id="{B564F451-CACC-8424-2D12-570A8BD24B16}"/>
              </a:ext>
            </a:extLst>
          </p:cNvPr>
          <p:cNvGrpSpPr/>
          <p:nvPr/>
        </p:nvGrpSpPr>
        <p:grpSpPr>
          <a:xfrm>
            <a:off x="7244759" y="3064173"/>
            <a:ext cx="284763" cy="283445"/>
            <a:chOff x="6774012" y="1839558"/>
            <a:chExt cx="284763" cy="283445"/>
          </a:xfrm>
          <a:solidFill>
            <a:srgbClr val="006DA4"/>
          </a:solidFill>
        </p:grpSpPr>
        <p:sp>
          <p:nvSpPr>
            <p:cNvPr id="195" name="Oval 143">
              <a:extLst>
                <a:ext uri="{FF2B5EF4-FFF2-40B4-BE49-F238E27FC236}">
                  <a16:creationId xmlns:a16="http://schemas.microsoft.com/office/drawing/2014/main" id="{E20539C4-BF82-A8F6-0C10-08C84F171572}"/>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6" name="Rounded Rectangle 144">
              <a:extLst>
                <a:ext uri="{FF2B5EF4-FFF2-40B4-BE49-F238E27FC236}">
                  <a16:creationId xmlns:a16="http://schemas.microsoft.com/office/drawing/2014/main" id="{56DC4454-70A4-0260-47CE-84C9A9263AA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7" name="Rounded Rectangle 145">
              <a:extLst>
                <a:ext uri="{FF2B5EF4-FFF2-40B4-BE49-F238E27FC236}">
                  <a16:creationId xmlns:a16="http://schemas.microsoft.com/office/drawing/2014/main" id="{C49EB7FA-F6FB-2873-A0AC-4D8D3DC43916}"/>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8" name="Rounded Rectangle 146">
              <a:extLst>
                <a:ext uri="{FF2B5EF4-FFF2-40B4-BE49-F238E27FC236}">
                  <a16:creationId xmlns:a16="http://schemas.microsoft.com/office/drawing/2014/main" id="{F375569A-0755-29DE-1D18-383CB7243AF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9" name="Rounded Rectangle 147">
              <a:extLst>
                <a:ext uri="{FF2B5EF4-FFF2-40B4-BE49-F238E27FC236}">
                  <a16:creationId xmlns:a16="http://schemas.microsoft.com/office/drawing/2014/main" id="{8E08C4B2-9E29-C39F-1E8E-7620F8FDA41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0" name="Rounded Rectangle 148">
              <a:extLst>
                <a:ext uri="{FF2B5EF4-FFF2-40B4-BE49-F238E27FC236}">
                  <a16:creationId xmlns:a16="http://schemas.microsoft.com/office/drawing/2014/main" id="{7550F0EF-A39C-0B4D-6F48-6CDF39BA381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1" name="Rounded Rectangle 149">
              <a:extLst>
                <a:ext uri="{FF2B5EF4-FFF2-40B4-BE49-F238E27FC236}">
                  <a16:creationId xmlns:a16="http://schemas.microsoft.com/office/drawing/2014/main" id="{6B32FBA0-5DE7-1D11-5252-625A1227D1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2" name="Oval 150">
              <a:extLst>
                <a:ext uri="{FF2B5EF4-FFF2-40B4-BE49-F238E27FC236}">
                  <a16:creationId xmlns:a16="http://schemas.microsoft.com/office/drawing/2014/main" id="{A5019DF2-D2FC-1FF0-4C11-9C180721E78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03" name="Group 151">
            <a:extLst>
              <a:ext uri="{FF2B5EF4-FFF2-40B4-BE49-F238E27FC236}">
                <a16:creationId xmlns:a16="http://schemas.microsoft.com/office/drawing/2014/main" id="{7E628D57-F4CE-ED7C-6C8E-56C823E8291E}"/>
              </a:ext>
            </a:extLst>
          </p:cNvPr>
          <p:cNvGrpSpPr/>
          <p:nvPr/>
        </p:nvGrpSpPr>
        <p:grpSpPr>
          <a:xfrm>
            <a:off x="7625956" y="3251917"/>
            <a:ext cx="284763" cy="283445"/>
            <a:chOff x="6774012" y="1839558"/>
            <a:chExt cx="284763" cy="283445"/>
          </a:xfrm>
          <a:solidFill>
            <a:srgbClr val="006DA4"/>
          </a:solidFill>
        </p:grpSpPr>
        <p:sp>
          <p:nvSpPr>
            <p:cNvPr id="204" name="Oval 152">
              <a:extLst>
                <a:ext uri="{FF2B5EF4-FFF2-40B4-BE49-F238E27FC236}">
                  <a16:creationId xmlns:a16="http://schemas.microsoft.com/office/drawing/2014/main" id="{51D4A513-0657-E5DE-11F5-C309C15C6EB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5" name="Rounded Rectangle 153">
              <a:extLst>
                <a:ext uri="{FF2B5EF4-FFF2-40B4-BE49-F238E27FC236}">
                  <a16:creationId xmlns:a16="http://schemas.microsoft.com/office/drawing/2014/main" id="{5010C080-9CD7-ADBA-BC7A-3664A32969F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6" name="Rounded Rectangle 154">
              <a:extLst>
                <a:ext uri="{FF2B5EF4-FFF2-40B4-BE49-F238E27FC236}">
                  <a16:creationId xmlns:a16="http://schemas.microsoft.com/office/drawing/2014/main" id="{1790F2E6-7F6A-6010-176B-081BDE7EB7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7" name="Rounded Rectangle 155">
              <a:extLst>
                <a:ext uri="{FF2B5EF4-FFF2-40B4-BE49-F238E27FC236}">
                  <a16:creationId xmlns:a16="http://schemas.microsoft.com/office/drawing/2014/main" id="{FF9B6F8C-D5B6-D105-5D82-33F8E9150B2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8" name="Rounded Rectangle 156">
              <a:extLst>
                <a:ext uri="{FF2B5EF4-FFF2-40B4-BE49-F238E27FC236}">
                  <a16:creationId xmlns:a16="http://schemas.microsoft.com/office/drawing/2014/main" id="{8BDD9282-008F-71C9-C14C-1744C4B0536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9" name="Rounded Rectangle 157">
              <a:extLst>
                <a:ext uri="{FF2B5EF4-FFF2-40B4-BE49-F238E27FC236}">
                  <a16:creationId xmlns:a16="http://schemas.microsoft.com/office/drawing/2014/main" id="{CC371654-5ED0-2D91-9414-2F953B563F5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0" name="Rounded Rectangle 158">
              <a:extLst>
                <a:ext uri="{FF2B5EF4-FFF2-40B4-BE49-F238E27FC236}">
                  <a16:creationId xmlns:a16="http://schemas.microsoft.com/office/drawing/2014/main" id="{87BB76B1-0533-889C-A240-E2C958E07F7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1" name="Oval 159">
              <a:extLst>
                <a:ext uri="{FF2B5EF4-FFF2-40B4-BE49-F238E27FC236}">
                  <a16:creationId xmlns:a16="http://schemas.microsoft.com/office/drawing/2014/main" id="{DB559761-99C8-DE51-431A-14300204920F}"/>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12" name="Group 160">
            <a:extLst>
              <a:ext uri="{FF2B5EF4-FFF2-40B4-BE49-F238E27FC236}">
                <a16:creationId xmlns:a16="http://schemas.microsoft.com/office/drawing/2014/main" id="{AA90D95C-9F4F-DC52-B135-53069B4B9919}"/>
              </a:ext>
            </a:extLst>
          </p:cNvPr>
          <p:cNvGrpSpPr/>
          <p:nvPr/>
        </p:nvGrpSpPr>
        <p:grpSpPr>
          <a:xfrm>
            <a:off x="6812441" y="3258084"/>
            <a:ext cx="284763" cy="283445"/>
            <a:chOff x="6774012" y="1839558"/>
            <a:chExt cx="284763" cy="283445"/>
          </a:xfrm>
          <a:solidFill>
            <a:srgbClr val="006DA4"/>
          </a:solidFill>
        </p:grpSpPr>
        <p:sp>
          <p:nvSpPr>
            <p:cNvPr id="213" name="Oval 161">
              <a:extLst>
                <a:ext uri="{FF2B5EF4-FFF2-40B4-BE49-F238E27FC236}">
                  <a16:creationId xmlns:a16="http://schemas.microsoft.com/office/drawing/2014/main" id="{3BE12C74-05C3-0F43-1674-CDC917B5FFF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4" name="Rounded Rectangle 162">
              <a:extLst>
                <a:ext uri="{FF2B5EF4-FFF2-40B4-BE49-F238E27FC236}">
                  <a16:creationId xmlns:a16="http://schemas.microsoft.com/office/drawing/2014/main" id="{31889EA8-678A-DB11-6E3B-11D572DF3494}"/>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5" name="Rounded Rectangle 163">
              <a:extLst>
                <a:ext uri="{FF2B5EF4-FFF2-40B4-BE49-F238E27FC236}">
                  <a16:creationId xmlns:a16="http://schemas.microsoft.com/office/drawing/2014/main" id="{36FF2E39-43A3-DBDA-863F-0BE020064E0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6" name="Rounded Rectangle 164">
              <a:extLst>
                <a:ext uri="{FF2B5EF4-FFF2-40B4-BE49-F238E27FC236}">
                  <a16:creationId xmlns:a16="http://schemas.microsoft.com/office/drawing/2014/main" id="{CDC511EF-B1C7-C560-FABA-31278CF3CDB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7" name="Rounded Rectangle 165">
              <a:extLst>
                <a:ext uri="{FF2B5EF4-FFF2-40B4-BE49-F238E27FC236}">
                  <a16:creationId xmlns:a16="http://schemas.microsoft.com/office/drawing/2014/main" id="{BB2D6AA9-CDF2-9381-152B-4C782A2B68E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8" name="Rounded Rectangle 166">
              <a:extLst>
                <a:ext uri="{FF2B5EF4-FFF2-40B4-BE49-F238E27FC236}">
                  <a16:creationId xmlns:a16="http://schemas.microsoft.com/office/drawing/2014/main" id="{1BD7191F-AA30-E528-3422-BEEDD4C7E6EF}"/>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9" name="Rounded Rectangle 167">
              <a:extLst>
                <a:ext uri="{FF2B5EF4-FFF2-40B4-BE49-F238E27FC236}">
                  <a16:creationId xmlns:a16="http://schemas.microsoft.com/office/drawing/2014/main" id="{C59D6B29-43F7-C7E8-916E-1C49CF8862D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0" name="Oval 168">
              <a:extLst>
                <a:ext uri="{FF2B5EF4-FFF2-40B4-BE49-F238E27FC236}">
                  <a16:creationId xmlns:a16="http://schemas.microsoft.com/office/drawing/2014/main" id="{D9EA2D05-93FB-39B3-D74E-97B6E69C3C8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21" name="Group 169">
            <a:extLst>
              <a:ext uri="{FF2B5EF4-FFF2-40B4-BE49-F238E27FC236}">
                <a16:creationId xmlns:a16="http://schemas.microsoft.com/office/drawing/2014/main" id="{67B3396A-02F7-3750-D9DE-BE1CA6E7C6EA}"/>
              </a:ext>
            </a:extLst>
          </p:cNvPr>
          <p:cNvGrpSpPr/>
          <p:nvPr/>
        </p:nvGrpSpPr>
        <p:grpSpPr>
          <a:xfrm rot="10800000">
            <a:off x="10597914" y="3318391"/>
            <a:ext cx="284763" cy="283445"/>
            <a:chOff x="6774012" y="1839558"/>
            <a:chExt cx="284763" cy="283445"/>
          </a:xfrm>
          <a:solidFill>
            <a:srgbClr val="006DA4"/>
          </a:solidFill>
        </p:grpSpPr>
        <p:sp>
          <p:nvSpPr>
            <p:cNvPr id="222" name="Oval 170">
              <a:extLst>
                <a:ext uri="{FF2B5EF4-FFF2-40B4-BE49-F238E27FC236}">
                  <a16:creationId xmlns:a16="http://schemas.microsoft.com/office/drawing/2014/main" id="{5BA706FB-3AF6-851A-4A7C-3E2FD21CA1B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3" name="Rounded Rectangle 171">
              <a:extLst>
                <a:ext uri="{FF2B5EF4-FFF2-40B4-BE49-F238E27FC236}">
                  <a16:creationId xmlns:a16="http://schemas.microsoft.com/office/drawing/2014/main" id="{5E90DE1A-3CBE-0429-45DE-852F01D2512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4" name="Rounded Rectangle 172">
              <a:extLst>
                <a:ext uri="{FF2B5EF4-FFF2-40B4-BE49-F238E27FC236}">
                  <a16:creationId xmlns:a16="http://schemas.microsoft.com/office/drawing/2014/main" id="{6AEE5452-F50E-A6C2-7D7B-C0718CC6C2B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5" name="Rounded Rectangle 173">
              <a:extLst>
                <a:ext uri="{FF2B5EF4-FFF2-40B4-BE49-F238E27FC236}">
                  <a16:creationId xmlns:a16="http://schemas.microsoft.com/office/drawing/2014/main" id="{A1B296D3-E792-4AE2-8B35-2864EB2897D2}"/>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6" name="Rounded Rectangle 174">
              <a:extLst>
                <a:ext uri="{FF2B5EF4-FFF2-40B4-BE49-F238E27FC236}">
                  <a16:creationId xmlns:a16="http://schemas.microsoft.com/office/drawing/2014/main" id="{15746942-F319-CD66-DFCA-A2CF7D5A5E9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7" name="Rounded Rectangle 175">
              <a:extLst>
                <a:ext uri="{FF2B5EF4-FFF2-40B4-BE49-F238E27FC236}">
                  <a16:creationId xmlns:a16="http://schemas.microsoft.com/office/drawing/2014/main" id="{59FACA4E-2DF3-25C7-9FCF-D5CD3E8321E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8" name="Rounded Rectangle 176">
              <a:extLst>
                <a:ext uri="{FF2B5EF4-FFF2-40B4-BE49-F238E27FC236}">
                  <a16:creationId xmlns:a16="http://schemas.microsoft.com/office/drawing/2014/main" id="{DADFCCD0-581E-F663-61F7-C0A0DE368034}"/>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9" name="Oval 177">
              <a:extLst>
                <a:ext uri="{FF2B5EF4-FFF2-40B4-BE49-F238E27FC236}">
                  <a16:creationId xmlns:a16="http://schemas.microsoft.com/office/drawing/2014/main" id="{BBC4A90E-05D9-40CE-DBF7-738B12CB841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0" name="Group 178">
            <a:extLst>
              <a:ext uri="{FF2B5EF4-FFF2-40B4-BE49-F238E27FC236}">
                <a16:creationId xmlns:a16="http://schemas.microsoft.com/office/drawing/2014/main" id="{E7AA440E-A30D-ED46-C099-9DADDA9E4506}"/>
              </a:ext>
            </a:extLst>
          </p:cNvPr>
          <p:cNvGrpSpPr/>
          <p:nvPr/>
        </p:nvGrpSpPr>
        <p:grpSpPr>
          <a:xfrm rot="10800000">
            <a:off x="10186627" y="3243909"/>
            <a:ext cx="284763" cy="283445"/>
            <a:chOff x="6774012" y="1839558"/>
            <a:chExt cx="284763" cy="283445"/>
          </a:xfrm>
          <a:solidFill>
            <a:srgbClr val="006DA4"/>
          </a:solidFill>
        </p:grpSpPr>
        <p:sp>
          <p:nvSpPr>
            <p:cNvPr id="231" name="Oval 179">
              <a:extLst>
                <a:ext uri="{FF2B5EF4-FFF2-40B4-BE49-F238E27FC236}">
                  <a16:creationId xmlns:a16="http://schemas.microsoft.com/office/drawing/2014/main" id="{700AC6F4-DC2B-12B2-00DF-2BA55393FE7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2" name="Rounded Rectangle 180">
              <a:extLst>
                <a:ext uri="{FF2B5EF4-FFF2-40B4-BE49-F238E27FC236}">
                  <a16:creationId xmlns:a16="http://schemas.microsoft.com/office/drawing/2014/main" id="{22ADFABE-EB04-5B46-D95E-EE0F52E0CDA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3" name="Rounded Rectangle 181">
              <a:extLst>
                <a:ext uri="{FF2B5EF4-FFF2-40B4-BE49-F238E27FC236}">
                  <a16:creationId xmlns:a16="http://schemas.microsoft.com/office/drawing/2014/main" id="{F42DF060-6D06-01EB-EC1E-D871ED6FD1D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4" name="Rounded Rectangle 182">
              <a:extLst>
                <a:ext uri="{FF2B5EF4-FFF2-40B4-BE49-F238E27FC236}">
                  <a16:creationId xmlns:a16="http://schemas.microsoft.com/office/drawing/2014/main" id="{9B8F69B8-CBD6-4FBD-92CE-869124EDEF1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5" name="Rounded Rectangle 183">
              <a:extLst>
                <a:ext uri="{FF2B5EF4-FFF2-40B4-BE49-F238E27FC236}">
                  <a16:creationId xmlns:a16="http://schemas.microsoft.com/office/drawing/2014/main" id="{9A12CE70-F6D2-3AB4-2706-20824842CB2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6" name="Rounded Rectangle 184">
              <a:extLst>
                <a:ext uri="{FF2B5EF4-FFF2-40B4-BE49-F238E27FC236}">
                  <a16:creationId xmlns:a16="http://schemas.microsoft.com/office/drawing/2014/main" id="{DE02C1F6-62F2-2447-4201-517A2B13307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7" name="Rounded Rectangle 185">
              <a:extLst>
                <a:ext uri="{FF2B5EF4-FFF2-40B4-BE49-F238E27FC236}">
                  <a16:creationId xmlns:a16="http://schemas.microsoft.com/office/drawing/2014/main" id="{F627C0CC-5BE7-DE54-47EE-A5B8E092BF0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8" name="Oval 186">
              <a:extLst>
                <a:ext uri="{FF2B5EF4-FFF2-40B4-BE49-F238E27FC236}">
                  <a16:creationId xmlns:a16="http://schemas.microsoft.com/office/drawing/2014/main" id="{B652020E-0FD1-8769-E723-DADF3E127CA6}"/>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9" name="Group 187">
            <a:extLst>
              <a:ext uri="{FF2B5EF4-FFF2-40B4-BE49-F238E27FC236}">
                <a16:creationId xmlns:a16="http://schemas.microsoft.com/office/drawing/2014/main" id="{975BB8C0-348F-EE96-746A-902032A60443}"/>
              </a:ext>
            </a:extLst>
          </p:cNvPr>
          <p:cNvGrpSpPr/>
          <p:nvPr/>
        </p:nvGrpSpPr>
        <p:grpSpPr>
          <a:xfrm rot="10800000">
            <a:off x="11000142" y="3237742"/>
            <a:ext cx="284763" cy="283445"/>
            <a:chOff x="6774012" y="1839558"/>
            <a:chExt cx="284763" cy="283445"/>
          </a:xfrm>
          <a:solidFill>
            <a:srgbClr val="006DA4"/>
          </a:solidFill>
        </p:grpSpPr>
        <p:sp>
          <p:nvSpPr>
            <p:cNvPr id="240" name="Oval 188">
              <a:extLst>
                <a:ext uri="{FF2B5EF4-FFF2-40B4-BE49-F238E27FC236}">
                  <a16:creationId xmlns:a16="http://schemas.microsoft.com/office/drawing/2014/main" id="{4972CCF8-7052-B2F7-9F21-69C2748355E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1" name="Rounded Rectangle 189">
              <a:extLst>
                <a:ext uri="{FF2B5EF4-FFF2-40B4-BE49-F238E27FC236}">
                  <a16:creationId xmlns:a16="http://schemas.microsoft.com/office/drawing/2014/main" id="{559029BB-D337-D584-A0EC-13065628C61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2" name="Rounded Rectangle 190">
              <a:extLst>
                <a:ext uri="{FF2B5EF4-FFF2-40B4-BE49-F238E27FC236}">
                  <a16:creationId xmlns:a16="http://schemas.microsoft.com/office/drawing/2014/main" id="{6FB81754-0BA7-D292-4EA3-1DB585C2BF5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3" name="Rounded Rectangle 191">
              <a:extLst>
                <a:ext uri="{FF2B5EF4-FFF2-40B4-BE49-F238E27FC236}">
                  <a16:creationId xmlns:a16="http://schemas.microsoft.com/office/drawing/2014/main" id="{6D5EB735-47D9-D0EE-53B2-BA31E9C03DC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4" name="Rounded Rectangle 192">
              <a:extLst>
                <a:ext uri="{FF2B5EF4-FFF2-40B4-BE49-F238E27FC236}">
                  <a16:creationId xmlns:a16="http://schemas.microsoft.com/office/drawing/2014/main" id="{F8A42226-E21D-9F1B-B141-BC1EFB1B61B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5" name="Rounded Rectangle 193">
              <a:extLst>
                <a:ext uri="{FF2B5EF4-FFF2-40B4-BE49-F238E27FC236}">
                  <a16:creationId xmlns:a16="http://schemas.microsoft.com/office/drawing/2014/main" id="{19E18007-EE24-0AFA-5A04-60CF4105DBC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6" name="Rounded Rectangle 194">
              <a:extLst>
                <a:ext uri="{FF2B5EF4-FFF2-40B4-BE49-F238E27FC236}">
                  <a16:creationId xmlns:a16="http://schemas.microsoft.com/office/drawing/2014/main" id="{91F66DD6-CC99-CE55-FD60-8E9554B488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7" name="Oval 195">
              <a:extLst>
                <a:ext uri="{FF2B5EF4-FFF2-40B4-BE49-F238E27FC236}">
                  <a16:creationId xmlns:a16="http://schemas.microsoft.com/office/drawing/2014/main" id="{1EE354DE-193F-F72C-B851-AEA2003BAD1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8" name="Group 196">
            <a:extLst>
              <a:ext uri="{FF2B5EF4-FFF2-40B4-BE49-F238E27FC236}">
                <a16:creationId xmlns:a16="http://schemas.microsoft.com/office/drawing/2014/main" id="{C9E49ED0-B1E1-23F1-9063-608522FFBE8D}"/>
              </a:ext>
            </a:extLst>
          </p:cNvPr>
          <p:cNvGrpSpPr/>
          <p:nvPr/>
        </p:nvGrpSpPr>
        <p:grpSpPr>
          <a:xfrm rot="10800000">
            <a:off x="10597778" y="2928874"/>
            <a:ext cx="284763" cy="283445"/>
            <a:chOff x="6774012" y="1839558"/>
            <a:chExt cx="284763" cy="283445"/>
          </a:xfrm>
          <a:solidFill>
            <a:srgbClr val="006DA4"/>
          </a:solidFill>
        </p:grpSpPr>
        <p:sp>
          <p:nvSpPr>
            <p:cNvPr id="249" name="Oval 197">
              <a:extLst>
                <a:ext uri="{FF2B5EF4-FFF2-40B4-BE49-F238E27FC236}">
                  <a16:creationId xmlns:a16="http://schemas.microsoft.com/office/drawing/2014/main" id="{6FBD4A48-8D15-72AB-4AFF-28AC6959ADE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0" name="Rounded Rectangle 198">
              <a:extLst>
                <a:ext uri="{FF2B5EF4-FFF2-40B4-BE49-F238E27FC236}">
                  <a16:creationId xmlns:a16="http://schemas.microsoft.com/office/drawing/2014/main" id="{4BADCC58-72F5-4556-3A2A-41E2E1E0C95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1" name="Rounded Rectangle 199">
              <a:extLst>
                <a:ext uri="{FF2B5EF4-FFF2-40B4-BE49-F238E27FC236}">
                  <a16:creationId xmlns:a16="http://schemas.microsoft.com/office/drawing/2014/main" id="{F0915F4D-B4AA-80E8-71EE-AFA4C71DE671}"/>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2" name="Rounded Rectangle 200">
              <a:extLst>
                <a:ext uri="{FF2B5EF4-FFF2-40B4-BE49-F238E27FC236}">
                  <a16:creationId xmlns:a16="http://schemas.microsoft.com/office/drawing/2014/main" id="{5074F8B4-8029-86A1-1B99-815766AD183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3" name="Rounded Rectangle 201">
              <a:extLst>
                <a:ext uri="{FF2B5EF4-FFF2-40B4-BE49-F238E27FC236}">
                  <a16:creationId xmlns:a16="http://schemas.microsoft.com/office/drawing/2014/main" id="{A5CC2F73-B782-8D80-521A-0EDE9B267A1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4" name="Rounded Rectangle 202">
              <a:extLst>
                <a:ext uri="{FF2B5EF4-FFF2-40B4-BE49-F238E27FC236}">
                  <a16:creationId xmlns:a16="http://schemas.microsoft.com/office/drawing/2014/main" id="{B9597E4A-A78D-D896-2EE4-9F51AA70C5A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5" name="Rounded Rectangle 203">
              <a:extLst>
                <a:ext uri="{FF2B5EF4-FFF2-40B4-BE49-F238E27FC236}">
                  <a16:creationId xmlns:a16="http://schemas.microsoft.com/office/drawing/2014/main" id="{F6339950-6EE1-00E3-800F-19E97B9D200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6" name="Oval 204">
              <a:extLst>
                <a:ext uri="{FF2B5EF4-FFF2-40B4-BE49-F238E27FC236}">
                  <a16:creationId xmlns:a16="http://schemas.microsoft.com/office/drawing/2014/main" id="{5F9E179C-22F4-FEBA-CC18-267EF95186E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57" name="Group 205">
            <a:extLst>
              <a:ext uri="{FF2B5EF4-FFF2-40B4-BE49-F238E27FC236}">
                <a16:creationId xmlns:a16="http://schemas.microsoft.com/office/drawing/2014/main" id="{839DDC9A-A2F9-B1CE-8FF5-80F9769D8D22}"/>
              </a:ext>
            </a:extLst>
          </p:cNvPr>
          <p:cNvGrpSpPr/>
          <p:nvPr/>
        </p:nvGrpSpPr>
        <p:grpSpPr>
          <a:xfrm rot="10800000">
            <a:off x="10206672" y="2806620"/>
            <a:ext cx="284763" cy="283445"/>
            <a:chOff x="6774012" y="1839558"/>
            <a:chExt cx="284763" cy="283445"/>
          </a:xfrm>
          <a:solidFill>
            <a:srgbClr val="006DA4"/>
          </a:solidFill>
        </p:grpSpPr>
        <p:sp>
          <p:nvSpPr>
            <p:cNvPr id="258" name="Oval 206">
              <a:extLst>
                <a:ext uri="{FF2B5EF4-FFF2-40B4-BE49-F238E27FC236}">
                  <a16:creationId xmlns:a16="http://schemas.microsoft.com/office/drawing/2014/main" id="{98AD87E6-6B83-B301-5146-0F16A15E6E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9" name="Rounded Rectangle 207">
              <a:extLst>
                <a:ext uri="{FF2B5EF4-FFF2-40B4-BE49-F238E27FC236}">
                  <a16:creationId xmlns:a16="http://schemas.microsoft.com/office/drawing/2014/main" id="{86385F5B-756A-7634-64DD-BE5C61325C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0" name="Rounded Rectangle 208">
              <a:extLst>
                <a:ext uri="{FF2B5EF4-FFF2-40B4-BE49-F238E27FC236}">
                  <a16:creationId xmlns:a16="http://schemas.microsoft.com/office/drawing/2014/main" id="{B3D94980-A6B6-BBD9-723C-8F95F287B02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1" name="Rounded Rectangle 209">
              <a:extLst>
                <a:ext uri="{FF2B5EF4-FFF2-40B4-BE49-F238E27FC236}">
                  <a16:creationId xmlns:a16="http://schemas.microsoft.com/office/drawing/2014/main" id="{49AC520D-B8CA-932A-9329-CE0292B8B05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2" name="Rounded Rectangle 210">
              <a:extLst>
                <a:ext uri="{FF2B5EF4-FFF2-40B4-BE49-F238E27FC236}">
                  <a16:creationId xmlns:a16="http://schemas.microsoft.com/office/drawing/2014/main" id="{0AA1CE1E-7FE9-59AE-7397-9F7FC005944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3" name="Rounded Rectangle 211">
              <a:extLst>
                <a:ext uri="{FF2B5EF4-FFF2-40B4-BE49-F238E27FC236}">
                  <a16:creationId xmlns:a16="http://schemas.microsoft.com/office/drawing/2014/main" id="{D1855877-F25A-6E91-E5E9-827660C0CCDD}"/>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4" name="Rounded Rectangle 212">
              <a:extLst>
                <a:ext uri="{FF2B5EF4-FFF2-40B4-BE49-F238E27FC236}">
                  <a16:creationId xmlns:a16="http://schemas.microsoft.com/office/drawing/2014/main" id="{E5E89FAD-DC3C-C816-B54A-9EB5823547F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5" name="Oval 213">
              <a:extLst>
                <a:ext uri="{FF2B5EF4-FFF2-40B4-BE49-F238E27FC236}">
                  <a16:creationId xmlns:a16="http://schemas.microsoft.com/office/drawing/2014/main" id="{B35D5717-5B26-892A-1D99-AF6B918181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66" name="Group 214">
            <a:extLst>
              <a:ext uri="{FF2B5EF4-FFF2-40B4-BE49-F238E27FC236}">
                <a16:creationId xmlns:a16="http://schemas.microsoft.com/office/drawing/2014/main" id="{165DF4F4-D554-C344-95A8-45A962F8E0FE}"/>
              </a:ext>
            </a:extLst>
          </p:cNvPr>
          <p:cNvGrpSpPr/>
          <p:nvPr/>
        </p:nvGrpSpPr>
        <p:grpSpPr>
          <a:xfrm rot="10800000">
            <a:off x="10944781" y="2785084"/>
            <a:ext cx="284763" cy="283445"/>
            <a:chOff x="6774012" y="1839558"/>
            <a:chExt cx="284763" cy="283445"/>
          </a:xfrm>
          <a:solidFill>
            <a:srgbClr val="006DA4"/>
          </a:solidFill>
        </p:grpSpPr>
        <p:sp>
          <p:nvSpPr>
            <p:cNvPr id="267" name="Oval 215">
              <a:extLst>
                <a:ext uri="{FF2B5EF4-FFF2-40B4-BE49-F238E27FC236}">
                  <a16:creationId xmlns:a16="http://schemas.microsoft.com/office/drawing/2014/main" id="{AF27CA7A-85E6-7A2B-B1A4-044062A8FDC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8" name="Rounded Rectangle 216">
              <a:extLst>
                <a:ext uri="{FF2B5EF4-FFF2-40B4-BE49-F238E27FC236}">
                  <a16:creationId xmlns:a16="http://schemas.microsoft.com/office/drawing/2014/main" id="{1D7694F5-D1EF-482F-EA33-E86972C4907A}"/>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9" name="Rounded Rectangle 217">
              <a:extLst>
                <a:ext uri="{FF2B5EF4-FFF2-40B4-BE49-F238E27FC236}">
                  <a16:creationId xmlns:a16="http://schemas.microsoft.com/office/drawing/2014/main" id="{7DA08758-1DF1-A932-0223-713AF9C0025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0" name="Rounded Rectangle 218">
              <a:extLst>
                <a:ext uri="{FF2B5EF4-FFF2-40B4-BE49-F238E27FC236}">
                  <a16:creationId xmlns:a16="http://schemas.microsoft.com/office/drawing/2014/main" id="{58CC008F-FA01-DE46-965F-574B6E5B6F33}"/>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1" name="Rounded Rectangle 219">
              <a:extLst>
                <a:ext uri="{FF2B5EF4-FFF2-40B4-BE49-F238E27FC236}">
                  <a16:creationId xmlns:a16="http://schemas.microsoft.com/office/drawing/2014/main" id="{6CF1BB5C-CFBB-6EA3-A150-5E418D3B446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2" name="Rounded Rectangle 220">
              <a:extLst>
                <a:ext uri="{FF2B5EF4-FFF2-40B4-BE49-F238E27FC236}">
                  <a16:creationId xmlns:a16="http://schemas.microsoft.com/office/drawing/2014/main" id="{9E9A74A5-7C63-FFCF-400C-F664C5072B6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3" name="Rounded Rectangle 221">
              <a:extLst>
                <a:ext uri="{FF2B5EF4-FFF2-40B4-BE49-F238E27FC236}">
                  <a16:creationId xmlns:a16="http://schemas.microsoft.com/office/drawing/2014/main" id="{97BDCAED-AA66-41A8-940D-5831602B906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4" name="Oval 222">
              <a:extLst>
                <a:ext uri="{FF2B5EF4-FFF2-40B4-BE49-F238E27FC236}">
                  <a16:creationId xmlns:a16="http://schemas.microsoft.com/office/drawing/2014/main" id="{5601EAF4-0714-0987-9F51-5269D91F49D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75" name="Group 223">
            <a:extLst>
              <a:ext uri="{FF2B5EF4-FFF2-40B4-BE49-F238E27FC236}">
                <a16:creationId xmlns:a16="http://schemas.microsoft.com/office/drawing/2014/main" id="{C49188F1-E28D-7549-296B-CF10E59349FD}"/>
              </a:ext>
            </a:extLst>
          </p:cNvPr>
          <p:cNvGrpSpPr/>
          <p:nvPr/>
        </p:nvGrpSpPr>
        <p:grpSpPr>
          <a:xfrm rot="10800000">
            <a:off x="10596417" y="2417458"/>
            <a:ext cx="284763" cy="283445"/>
            <a:chOff x="6774012" y="1839558"/>
            <a:chExt cx="284763" cy="283445"/>
          </a:xfrm>
          <a:solidFill>
            <a:srgbClr val="006DA4"/>
          </a:solidFill>
        </p:grpSpPr>
        <p:sp>
          <p:nvSpPr>
            <p:cNvPr id="276" name="Oval 224">
              <a:extLst>
                <a:ext uri="{FF2B5EF4-FFF2-40B4-BE49-F238E27FC236}">
                  <a16:creationId xmlns:a16="http://schemas.microsoft.com/office/drawing/2014/main" id="{2DE95507-40D6-3577-3672-46852CC470E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7" name="Rounded Rectangle 225">
              <a:extLst>
                <a:ext uri="{FF2B5EF4-FFF2-40B4-BE49-F238E27FC236}">
                  <a16:creationId xmlns:a16="http://schemas.microsoft.com/office/drawing/2014/main" id="{C897F986-BBCB-CE06-84EB-24A8CA7D7C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8" name="Rounded Rectangle 226">
              <a:extLst>
                <a:ext uri="{FF2B5EF4-FFF2-40B4-BE49-F238E27FC236}">
                  <a16:creationId xmlns:a16="http://schemas.microsoft.com/office/drawing/2014/main" id="{093807B8-B601-C332-A47F-A81548B056E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9" name="Rounded Rectangle 227">
              <a:extLst>
                <a:ext uri="{FF2B5EF4-FFF2-40B4-BE49-F238E27FC236}">
                  <a16:creationId xmlns:a16="http://schemas.microsoft.com/office/drawing/2014/main" id="{8E960798-2F25-80C1-EA6B-0FDB4381479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0" name="Rounded Rectangle 228">
              <a:extLst>
                <a:ext uri="{FF2B5EF4-FFF2-40B4-BE49-F238E27FC236}">
                  <a16:creationId xmlns:a16="http://schemas.microsoft.com/office/drawing/2014/main" id="{FBC5E0E0-C545-1A74-B532-41557F2D86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1" name="Rounded Rectangle 229">
              <a:extLst>
                <a:ext uri="{FF2B5EF4-FFF2-40B4-BE49-F238E27FC236}">
                  <a16:creationId xmlns:a16="http://schemas.microsoft.com/office/drawing/2014/main" id="{3582FCE5-8844-696C-3BA4-FF099B98309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2" name="Rounded Rectangle 230">
              <a:extLst>
                <a:ext uri="{FF2B5EF4-FFF2-40B4-BE49-F238E27FC236}">
                  <a16:creationId xmlns:a16="http://schemas.microsoft.com/office/drawing/2014/main" id="{0F49298F-CE5B-4109-D066-6E45C4799C3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3" name="Oval 231">
              <a:extLst>
                <a:ext uri="{FF2B5EF4-FFF2-40B4-BE49-F238E27FC236}">
                  <a16:creationId xmlns:a16="http://schemas.microsoft.com/office/drawing/2014/main" id="{D1F43959-F594-947C-33E0-8049654C913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84" name="Group 232">
            <a:extLst>
              <a:ext uri="{FF2B5EF4-FFF2-40B4-BE49-F238E27FC236}">
                <a16:creationId xmlns:a16="http://schemas.microsoft.com/office/drawing/2014/main" id="{A445AEDA-DD84-646A-618B-695802B045C4}"/>
              </a:ext>
            </a:extLst>
          </p:cNvPr>
          <p:cNvGrpSpPr/>
          <p:nvPr/>
        </p:nvGrpSpPr>
        <p:grpSpPr>
          <a:xfrm rot="10800000">
            <a:off x="10168251" y="2413210"/>
            <a:ext cx="284763" cy="283445"/>
            <a:chOff x="6774012" y="1839558"/>
            <a:chExt cx="284763" cy="283445"/>
          </a:xfrm>
          <a:solidFill>
            <a:srgbClr val="006DA4"/>
          </a:solidFill>
        </p:grpSpPr>
        <p:sp>
          <p:nvSpPr>
            <p:cNvPr id="285" name="Oval 233">
              <a:extLst>
                <a:ext uri="{FF2B5EF4-FFF2-40B4-BE49-F238E27FC236}">
                  <a16:creationId xmlns:a16="http://schemas.microsoft.com/office/drawing/2014/main" id="{7D895AE6-0992-8376-62EF-2DBB824B7477}"/>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6" name="Rounded Rectangle 234">
              <a:extLst>
                <a:ext uri="{FF2B5EF4-FFF2-40B4-BE49-F238E27FC236}">
                  <a16:creationId xmlns:a16="http://schemas.microsoft.com/office/drawing/2014/main" id="{F6DBD7F1-6E48-0D2C-620A-16BFC76D4AE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7" name="Rounded Rectangle 235">
              <a:extLst>
                <a:ext uri="{FF2B5EF4-FFF2-40B4-BE49-F238E27FC236}">
                  <a16:creationId xmlns:a16="http://schemas.microsoft.com/office/drawing/2014/main" id="{4FB024DC-2A01-2842-1AFF-C77FAA156EB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8" name="Rounded Rectangle 236">
              <a:extLst>
                <a:ext uri="{FF2B5EF4-FFF2-40B4-BE49-F238E27FC236}">
                  <a16:creationId xmlns:a16="http://schemas.microsoft.com/office/drawing/2014/main" id="{8DF3A441-8F93-8B85-EAA1-94E5DC56941C}"/>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9" name="Rounded Rectangle 237">
              <a:extLst>
                <a:ext uri="{FF2B5EF4-FFF2-40B4-BE49-F238E27FC236}">
                  <a16:creationId xmlns:a16="http://schemas.microsoft.com/office/drawing/2014/main" id="{916B006E-CCC0-F59B-F19D-0ED80DC6720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0" name="Rounded Rectangle 238">
              <a:extLst>
                <a:ext uri="{FF2B5EF4-FFF2-40B4-BE49-F238E27FC236}">
                  <a16:creationId xmlns:a16="http://schemas.microsoft.com/office/drawing/2014/main" id="{BF5EA773-CE66-8909-F749-95A86D1D893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1" name="Rounded Rectangle 239">
              <a:extLst>
                <a:ext uri="{FF2B5EF4-FFF2-40B4-BE49-F238E27FC236}">
                  <a16:creationId xmlns:a16="http://schemas.microsoft.com/office/drawing/2014/main" id="{91C48BFC-7959-28F1-ABC2-B6CBC468F90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2" name="Oval 240">
              <a:extLst>
                <a:ext uri="{FF2B5EF4-FFF2-40B4-BE49-F238E27FC236}">
                  <a16:creationId xmlns:a16="http://schemas.microsoft.com/office/drawing/2014/main" id="{0CD43B1D-BB09-254C-5695-1DCBEE45E69B}"/>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93" name="Group 241">
            <a:extLst>
              <a:ext uri="{FF2B5EF4-FFF2-40B4-BE49-F238E27FC236}">
                <a16:creationId xmlns:a16="http://schemas.microsoft.com/office/drawing/2014/main" id="{67272816-1142-2040-785A-D892311BCA39}"/>
              </a:ext>
            </a:extLst>
          </p:cNvPr>
          <p:cNvGrpSpPr/>
          <p:nvPr/>
        </p:nvGrpSpPr>
        <p:grpSpPr>
          <a:xfrm rot="10800000">
            <a:off x="10981795" y="2255330"/>
            <a:ext cx="284763" cy="283445"/>
            <a:chOff x="6774012" y="1839558"/>
            <a:chExt cx="284763" cy="283445"/>
          </a:xfrm>
          <a:solidFill>
            <a:srgbClr val="006DA4"/>
          </a:solidFill>
        </p:grpSpPr>
        <p:sp>
          <p:nvSpPr>
            <p:cNvPr id="294" name="Oval 242">
              <a:extLst>
                <a:ext uri="{FF2B5EF4-FFF2-40B4-BE49-F238E27FC236}">
                  <a16:creationId xmlns:a16="http://schemas.microsoft.com/office/drawing/2014/main" id="{7F511446-4D8E-536D-C82D-42151C1E8BF1}"/>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5" name="Rounded Rectangle 243">
              <a:extLst>
                <a:ext uri="{FF2B5EF4-FFF2-40B4-BE49-F238E27FC236}">
                  <a16:creationId xmlns:a16="http://schemas.microsoft.com/office/drawing/2014/main" id="{E7481B9D-2703-1C59-3B2E-4FA5A834451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6" name="Rounded Rectangle 244">
              <a:extLst>
                <a:ext uri="{FF2B5EF4-FFF2-40B4-BE49-F238E27FC236}">
                  <a16:creationId xmlns:a16="http://schemas.microsoft.com/office/drawing/2014/main" id="{2E519A4D-DDF2-5A66-7054-FB70CA331BB7}"/>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7" name="Rounded Rectangle 245">
              <a:extLst>
                <a:ext uri="{FF2B5EF4-FFF2-40B4-BE49-F238E27FC236}">
                  <a16:creationId xmlns:a16="http://schemas.microsoft.com/office/drawing/2014/main" id="{369C8FBC-7EA1-61BD-449A-7E011E6B17C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8" name="Rounded Rectangle 246">
              <a:extLst>
                <a:ext uri="{FF2B5EF4-FFF2-40B4-BE49-F238E27FC236}">
                  <a16:creationId xmlns:a16="http://schemas.microsoft.com/office/drawing/2014/main" id="{978D22F1-F291-B863-7ACA-FD307108A99B}"/>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9" name="Rounded Rectangle 247">
              <a:extLst>
                <a:ext uri="{FF2B5EF4-FFF2-40B4-BE49-F238E27FC236}">
                  <a16:creationId xmlns:a16="http://schemas.microsoft.com/office/drawing/2014/main" id="{8D38A35D-D5F5-EAA0-E7FE-8D60BC20EA8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0" name="Rounded Rectangle 248">
              <a:extLst>
                <a:ext uri="{FF2B5EF4-FFF2-40B4-BE49-F238E27FC236}">
                  <a16:creationId xmlns:a16="http://schemas.microsoft.com/office/drawing/2014/main" id="{5E79FA81-AB33-634D-05B1-C610087890E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1" name="Oval 249">
              <a:extLst>
                <a:ext uri="{FF2B5EF4-FFF2-40B4-BE49-F238E27FC236}">
                  <a16:creationId xmlns:a16="http://schemas.microsoft.com/office/drawing/2014/main" id="{B008ACAB-B3BA-9E31-C078-9EBBC3E7FDD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02" name="Group 250">
            <a:extLst>
              <a:ext uri="{FF2B5EF4-FFF2-40B4-BE49-F238E27FC236}">
                <a16:creationId xmlns:a16="http://schemas.microsoft.com/office/drawing/2014/main" id="{C713699C-9946-BA09-1489-64F34CEE0F94}"/>
              </a:ext>
            </a:extLst>
          </p:cNvPr>
          <p:cNvGrpSpPr/>
          <p:nvPr/>
        </p:nvGrpSpPr>
        <p:grpSpPr>
          <a:xfrm rot="10800000">
            <a:off x="10573910" y="1971885"/>
            <a:ext cx="284763" cy="283445"/>
            <a:chOff x="6774012" y="1839558"/>
            <a:chExt cx="284763" cy="283445"/>
          </a:xfrm>
          <a:solidFill>
            <a:srgbClr val="006DA4"/>
          </a:solidFill>
        </p:grpSpPr>
        <p:sp>
          <p:nvSpPr>
            <p:cNvPr id="303" name="Oval 251">
              <a:extLst>
                <a:ext uri="{FF2B5EF4-FFF2-40B4-BE49-F238E27FC236}">
                  <a16:creationId xmlns:a16="http://schemas.microsoft.com/office/drawing/2014/main" id="{338EBD31-6072-5B33-4174-FFFA16F3486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4" name="Rounded Rectangle 252">
              <a:extLst>
                <a:ext uri="{FF2B5EF4-FFF2-40B4-BE49-F238E27FC236}">
                  <a16:creationId xmlns:a16="http://schemas.microsoft.com/office/drawing/2014/main" id="{B774D51B-0A2F-14BD-158B-A98863A338D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5" name="Rounded Rectangle 253">
              <a:extLst>
                <a:ext uri="{FF2B5EF4-FFF2-40B4-BE49-F238E27FC236}">
                  <a16:creationId xmlns:a16="http://schemas.microsoft.com/office/drawing/2014/main" id="{12A776B6-2CC1-79B7-4B1B-51B967F3F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6" name="Rounded Rectangle 254">
              <a:extLst>
                <a:ext uri="{FF2B5EF4-FFF2-40B4-BE49-F238E27FC236}">
                  <a16:creationId xmlns:a16="http://schemas.microsoft.com/office/drawing/2014/main" id="{69DA7E93-1121-ABD3-06B4-055C9DECC8F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7" name="Rounded Rectangle 255">
              <a:extLst>
                <a:ext uri="{FF2B5EF4-FFF2-40B4-BE49-F238E27FC236}">
                  <a16:creationId xmlns:a16="http://schemas.microsoft.com/office/drawing/2014/main" id="{0CAC0C32-EC66-43E4-1AFD-478E9FA2B47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8" name="Rounded Rectangle 256">
              <a:extLst>
                <a:ext uri="{FF2B5EF4-FFF2-40B4-BE49-F238E27FC236}">
                  <a16:creationId xmlns:a16="http://schemas.microsoft.com/office/drawing/2014/main" id="{47E26F4B-6CD6-BDDC-FDAC-344BCBE020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9" name="Rounded Rectangle 257">
              <a:extLst>
                <a:ext uri="{FF2B5EF4-FFF2-40B4-BE49-F238E27FC236}">
                  <a16:creationId xmlns:a16="http://schemas.microsoft.com/office/drawing/2014/main" id="{6CE2448D-581C-DA4D-3A13-42F0656517F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0" name="Oval 258">
              <a:extLst>
                <a:ext uri="{FF2B5EF4-FFF2-40B4-BE49-F238E27FC236}">
                  <a16:creationId xmlns:a16="http://schemas.microsoft.com/office/drawing/2014/main" id="{F669304D-3913-36D3-C0CA-08226ECD41A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11" name="Group 259">
            <a:extLst>
              <a:ext uri="{FF2B5EF4-FFF2-40B4-BE49-F238E27FC236}">
                <a16:creationId xmlns:a16="http://schemas.microsoft.com/office/drawing/2014/main" id="{9A6F7498-FD7C-7280-3EFF-638F8DDF4E85}"/>
              </a:ext>
            </a:extLst>
          </p:cNvPr>
          <p:cNvGrpSpPr/>
          <p:nvPr/>
        </p:nvGrpSpPr>
        <p:grpSpPr>
          <a:xfrm rot="10800000">
            <a:off x="10164242" y="1749437"/>
            <a:ext cx="284763" cy="283445"/>
            <a:chOff x="6774012" y="1839558"/>
            <a:chExt cx="284763" cy="283445"/>
          </a:xfrm>
          <a:solidFill>
            <a:srgbClr val="006DA4"/>
          </a:solidFill>
        </p:grpSpPr>
        <p:sp>
          <p:nvSpPr>
            <p:cNvPr id="312" name="Oval 260">
              <a:extLst>
                <a:ext uri="{FF2B5EF4-FFF2-40B4-BE49-F238E27FC236}">
                  <a16:creationId xmlns:a16="http://schemas.microsoft.com/office/drawing/2014/main" id="{F2DA0BF6-E514-1552-57CF-C44BEA2BA9BD}"/>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3" name="Rounded Rectangle 261">
              <a:extLst>
                <a:ext uri="{FF2B5EF4-FFF2-40B4-BE49-F238E27FC236}">
                  <a16:creationId xmlns:a16="http://schemas.microsoft.com/office/drawing/2014/main" id="{87460255-86C2-4644-E5F1-E68A7AC7A27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4" name="Rounded Rectangle 262">
              <a:extLst>
                <a:ext uri="{FF2B5EF4-FFF2-40B4-BE49-F238E27FC236}">
                  <a16:creationId xmlns:a16="http://schemas.microsoft.com/office/drawing/2014/main" id="{D3B6A78C-5CD6-C40F-FFDE-1B05B89A0EF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5" name="Rounded Rectangle 263">
              <a:extLst>
                <a:ext uri="{FF2B5EF4-FFF2-40B4-BE49-F238E27FC236}">
                  <a16:creationId xmlns:a16="http://schemas.microsoft.com/office/drawing/2014/main" id="{AA5E21F2-261A-48AB-4848-56765C1F79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6" name="Rounded Rectangle 264">
              <a:extLst>
                <a:ext uri="{FF2B5EF4-FFF2-40B4-BE49-F238E27FC236}">
                  <a16:creationId xmlns:a16="http://schemas.microsoft.com/office/drawing/2014/main" id="{5A4E22A7-108D-BC53-0667-CD632837C9EE}"/>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7" name="Rounded Rectangle 265">
              <a:extLst>
                <a:ext uri="{FF2B5EF4-FFF2-40B4-BE49-F238E27FC236}">
                  <a16:creationId xmlns:a16="http://schemas.microsoft.com/office/drawing/2014/main" id="{89E8C62E-FBF2-F1B7-C6F7-6193668C0A4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8" name="Rounded Rectangle 266">
              <a:extLst>
                <a:ext uri="{FF2B5EF4-FFF2-40B4-BE49-F238E27FC236}">
                  <a16:creationId xmlns:a16="http://schemas.microsoft.com/office/drawing/2014/main" id="{AE42EA9D-0968-2179-2C85-C3A7AD34411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9" name="Oval 267">
              <a:extLst>
                <a:ext uri="{FF2B5EF4-FFF2-40B4-BE49-F238E27FC236}">
                  <a16:creationId xmlns:a16="http://schemas.microsoft.com/office/drawing/2014/main" id="{81E6AA41-7CCA-DE3A-1A51-41CF0F0A672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0" name="Group 268">
            <a:extLst>
              <a:ext uri="{FF2B5EF4-FFF2-40B4-BE49-F238E27FC236}">
                <a16:creationId xmlns:a16="http://schemas.microsoft.com/office/drawing/2014/main" id="{BD580191-F670-E800-1831-7E573685FD96}"/>
              </a:ext>
            </a:extLst>
          </p:cNvPr>
          <p:cNvGrpSpPr/>
          <p:nvPr/>
        </p:nvGrpSpPr>
        <p:grpSpPr>
          <a:xfrm rot="10800000">
            <a:off x="10977757" y="1743270"/>
            <a:ext cx="284763" cy="283445"/>
            <a:chOff x="6774012" y="1839558"/>
            <a:chExt cx="284763" cy="283445"/>
          </a:xfrm>
          <a:solidFill>
            <a:srgbClr val="006DA4"/>
          </a:solidFill>
        </p:grpSpPr>
        <p:sp>
          <p:nvSpPr>
            <p:cNvPr id="321" name="Oval 269">
              <a:extLst>
                <a:ext uri="{FF2B5EF4-FFF2-40B4-BE49-F238E27FC236}">
                  <a16:creationId xmlns:a16="http://schemas.microsoft.com/office/drawing/2014/main" id="{5638FA09-8C0A-3CAB-DA85-F5173DE2C300}"/>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2" name="Rounded Rectangle 270">
              <a:extLst>
                <a:ext uri="{FF2B5EF4-FFF2-40B4-BE49-F238E27FC236}">
                  <a16:creationId xmlns:a16="http://schemas.microsoft.com/office/drawing/2014/main" id="{59DFD6B9-31C8-7C98-B17C-D5AFB7135545}"/>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3" name="Rounded Rectangle 271">
              <a:extLst>
                <a:ext uri="{FF2B5EF4-FFF2-40B4-BE49-F238E27FC236}">
                  <a16:creationId xmlns:a16="http://schemas.microsoft.com/office/drawing/2014/main" id="{6D4668AF-15D9-B9A5-F4B0-CFA657820BF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4" name="Rounded Rectangle 272">
              <a:extLst>
                <a:ext uri="{FF2B5EF4-FFF2-40B4-BE49-F238E27FC236}">
                  <a16:creationId xmlns:a16="http://schemas.microsoft.com/office/drawing/2014/main" id="{DFF0BC10-DD00-A052-7845-1C123ED52EA4}"/>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5" name="Rounded Rectangle 273">
              <a:extLst>
                <a:ext uri="{FF2B5EF4-FFF2-40B4-BE49-F238E27FC236}">
                  <a16:creationId xmlns:a16="http://schemas.microsoft.com/office/drawing/2014/main" id="{6672C139-30E1-FC77-C60F-06E93241118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6" name="Rounded Rectangle 274">
              <a:extLst>
                <a:ext uri="{FF2B5EF4-FFF2-40B4-BE49-F238E27FC236}">
                  <a16:creationId xmlns:a16="http://schemas.microsoft.com/office/drawing/2014/main" id="{571BC4F3-9528-61B6-48A0-DD263908EEE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7" name="Rounded Rectangle 275">
              <a:extLst>
                <a:ext uri="{FF2B5EF4-FFF2-40B4-BE49-F238E27FC236}">
                  <a16:creationId xmlns:a16="http://schemas.microsoft.com/office/drawing/2014/main" id="{1743142C-AA3E-6763-9F59-868D9AFFDA1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8" name="Oval 276">
              <a:extLst>
                <a:ext uri="{FF2B5EF4-FFF2-40B4-BE49-F238E27FC236}">
                  <a16:creationId xmlns:a16="http://schemas.microsoft.com/office/drawing/2014/main" id="{704DE3CE-FB7A-7FBC-149A-47F143F0E31C}"/>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9" name="Group 277">
            <a:extLst>
              <a:ext uri="{FF2B5EF4-FFF2-40B4-BE49-F238E27FC236}">
                <a16:creationId xmlns:a16="http://schemas.microsoft.com/office/drawing/2014/main" id="{5588093C-F159-3634-20F8-7583389C5E76}"/>
              </a:ext>
            </a:extLst>
          </p:cNvPr>
          <p:cNvGrpSpPr/>
          <p:nvPr/>
        </p:nvGrpSpPr>
        <p:grpSpPr>
          <a:xfrm rot="10800000">
            <a:off x="10593936" y="1536403"/>
            <a:ext cx="284763" cy="283445"/>
            <a:chOff x="6774012" y="1839558"/>
            <a:chExt cx="284763" cy="283445"/>
          </a:xfrm>
          <a:solidFill>
            <a:srgbClr val="006DA4"/>
          </a:solidFill>
        </p:grpSpPr>
        <p:sp>
          <p:nvSpPr>
            <p:cNvPr id="330" name="Oval 278">
              <a:extLst>
                <a:ext uri="{FF2B5EF4-FFF2-40B4-BE49-F238E27FC236}">
                  <a16:creationId xmlns:a16="http://schemas.microsoft.com/office/drawing/2014/main" id="{5BB12195-8299-D7FE-8266-31AD6BBDB19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1" name="Rounded Rectangle 279">
              <a:extLst>
                <a:ext uri="{FF2B5EF4-FFF2-40B4-BE49-F238E27FC236}">
                  <a16:creationId xmlns:a16="http://schemas.microsoft.com/office/drawing/2014/main" id="{83D67217-8A80-1AAF-89EA-5DC0D1C52B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2" name="Rounded Rectangle 280">
              <a:extLst>
                <a:ext uri="{FF2B5EF4-FFF2-40B4-BE49-F238E27FC236}">
                  <a16:creationId xmlns:a16="http://schemas.microsoft.com/office/drawing/2014/main" id="{256F9205-852C-CDE7-BFF3-AF528E0F4B5F}"/>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3" name="Rounded Rectangle 281">
              <a:extLst>
                <a:ext uri="{FF2B5EF4-FFF2-40B4-BE49-F238E27FC236}">
                  <a16:creationId xmlns:a16="http://schemas.microsoft.com/office/drawing/2014/main" id="{F662D8AE-BF2E-3A32-683C-4B437198539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4" name="Rounded Rectangle 282">
              <a:extLst>
                <a:ext uri="{FF2B5EF4-FFF2-40B4-BE49-F238E27FC236}">
                  <a16:creationId xmlns:a16="http://schemas.microsoft.com/office/drawing/2014/main" id="{37D257DE-BD6C-04D8-CE7A-06460DC8A5F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5" name="Rounded Rectangle 283">
              <a:extLst>
                <a:ext uri="{FF2B5EF4-FFF2-40B4-BE49-F238E27FC236}">
                  <a16:creationId xmlns:a16="http://schemas.microsoft.com/office/drawing/2014/main" id="{67090655-706D-3EC7-2C6C-FF83C3A8C09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6" name="Rounded Rectangle 284">
              <a:extLst>
                <a:ext uri="{FF2B5EF4-FFF2-40B4-BE49-F238E27FC236}">
                  <a16:creationId xmlns:a16="http://schemas.microsoft.com/office/drawing/2014/main" id="{68E346EA-CA51-9802-6C6E-BC865D20CA2F}"/>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7" name="Oval 285">
              <a:extLst>
                <a:ext uri="{FF2B5EF4-FFF2-40B4-BE49-F238E27FC236}">
                  <a16:creationId xmlns:a16="http://schemas.microsoft.com/office/drawing/2014/main" id="{652829BC-9905-9047-6F33-967C5E32765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38" name="Group 286">
            <a:extLst>
              <a:ext uri="{FF2B5EF4-FFF2-40B4-BE49-F238E27FC236}">
                <a16:creationId xmlns:a16="http://schemas.microsoft.com/office/drawing/2014/main" id="{51349AC1-58BD-DF7F-FB47-05D09345F812}"/>
              </a:ext>
            </a:extLst>
          </p:cNvPr>
          <p:cNvGrpSpPr/>
          <p:nvPr/>
        </p:nvGrpSpPr>
        <p:grpSpPr>
          <a:xfrm rot="10800000">
            <a:off x="10212739" y="1348659"/>
            <a:ext cx="284763" cy="283445"/>
            <a:chOff x="6774012" y="1839558"/>
            <a:chExt cx="284763" cy="283445"/>
          </a:xfrm>
          <a:solidFill>
            <a:srgbClr val="006DA4"/>
          </a:solidFill>
        </p:grpSpPr>
        <p:sp>
          <p:nvSpPr>
            <p:cNvPr id="339" name="Oval 287">
              <a:extLst>
                <a:ext uri="{FF2B5EF4-FFF2-40B4-BE49-F238E27FC236}">
                  <a16:creationId xmlns:a16="http://schemas.microsoft.com/office/drawing/2014/main" id="{7B4C81C6-958B-0C9C-F935-07419ED118A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0" name="Rounded Rectangle 288">
              <a:extLst>
                <a:ext uri="{FF2B5EF4-FFF2-40B4-BE49-F238E27FC236}">
                  <a16:creationId xmlns:a16="http://schemas.microsoft.com/office/drawing/2014/main" id="{567DC487-611F-9BB7-AFED-A494EBC13D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1" name="Rounded Rectangle 289">
              <a:extLst>
                <a:ext uri="{FF2B5EF4-FFF2-40B4-BE49-F238E27FC236}">
                  <a16:creationId xmlns:a16="http://schemas.microsoft.com/office/drawing/2014/main" id="{FCC86C26-78AD-4E80-3587-673D8B3820D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2" name="Rounded Rectangle 290">
              <a:extLst>
                <a:ext uri="{FF2B5EF4-FFF2-40B4-BE49-F238E27FC236}">
                  <a16:creationId xmlns:a16="http://schemas.microsoft.com/office/drawing/2014/main" id="{A6C5A96B-7BA8-E3D2-DB9D-AFC9BDE8FF4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3" name="Rounded Rectangle 291">
              <a:extLst>
                <a:ext uri="{FF2B5EF4-FFF2-40B4-BE49-F238E27FC236}">
                  <a16:creationId xmlns:a16="http://schemas.microsoft.com/office/drawing/2014/main" id="{3DCEB806-0A3B-AFAE-09BC-E628B518983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4" name="Rounded Rectangle 292">
              <a:extLst>
                <a:ext uri="{FF2B5EF4-FFF2-40B4-BE49-F238E27FC236}">
                  <a16:creationId xmlns:a16="http://schemas.microsoft.com/office/drawing/2014/main" id="{A7093E76-B48F-4E5D-8362-4BEA2CDB81A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5" name="Rounded Rectangle 293">
              <a:extLst>
                <a:ext uri="{FF2B5EF4-FFF2-40B4-BE49-F238E27FC236}">
                  <a16:creationId xmlns:a16="http://schemas.microsoft.com/office/drawing/2014/main" id="{66A20336-F74B-AAD1-14E3-31654FA0378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6" name="Oval 294">
              <a:extLst>
                <a:ext uri="{FF2B5EF4-FFF2-40B4-BE49-F238E27FC236}">
                  <a16:creationId xmlns:a16="http://schemas.microsoft.com/office/drawing/2014/main" id="{9AF53C1D-8FA1-BA39-6327-6C7F77D2F0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47" name="Group 295">
            <a:extLst>
              <a:ext uri="{FF2B5EF4-FFF2-40B4-BE49-F238E27FC236}">
                <a16:creationId xmlns:a16="http://schemas.microsoft.com/office/drawing/2014/main" id="{10B31D26-9193-D9F2-3B18-794A05CB2E6B}"/>
              </a:ext>
            </a:extLst>
          </p:cNvPr>
          <p:cNvGrpSpPr/>
          <p:nvPr/>
        </p:nvGrpSpPr>
        <p:grpSpPr>
          <a:xfrm rot="10800000">
            <a:off x="11026254" y="1342492"/>
            <a:ext cx="284763" cy="283445"/>
            <a:chOff x="6774012" y="1839558"/>
            <a:chExt cx="284763" cy="283445"/>
          </a:xfrm>
          <a:solidFill>
            <a:srgbClr val="006DA4"/>
          </a:solidFill>
        </p:grpSpPr>
        <p:sp>
          <p:nvSpPr>
            <p:cNvPr id="348" name="Oval 296">
              <a:extLst>
                <a:ext uri="{FF2B5EF4-FFF2-40B4-BE49-F238E27FC236}">
                  <a16:creationId xmlns:a16="http://schemas.microsoft.com/office/drawing/2014/main" id="{8FFCF04B-1452-F710-CF86-BAE505174F8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9" name="Rounded Rectangle 297">
              <a:extLst>
                <a:ext uri="{FF2B5EF4-FFF2-40B4-BE49-F238E27FC236}">
                  <a16:creationId xmlns:a16="http://schemas.microsoft.com/office/drawing/2014/main" id="{57E7C1FE-25C2-C33C-7D3E-746603A2971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0" name="Rounded Rectangle 298">
              <a:extLst>
                <a:ext uri="{FF2B5EF4-FFF2-40B4-BE49-F238E27FC236}">
                  <a16:creationId xmlns:a16="http://schemas.microsoft.com/office/drawing/2014/main" id="{00021C4A-6B5B-6347-2B5F-D6D84FFFE79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1" name="Rounded Rectangle 299">
              <a:extLst>
                <a:ext uri="{FF2B5EF4-FFF2-40B4-BE49-F238E27FC236}">
                  <a16:creationId xmlns:a16="http://schemas.microsoft.com/office/drawing/2014/main" id="{D393CB11-26FB-A2F4-BF15-05332A4630A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2" name="Rounded Rectangle 300">
              <a:extLst>
                <a:ext uri="{FF2B5EF4-FFF2-40B4-BE49-F238E27FC236}">
                  <a16:creationId xmlns:a16="http://schemas.microsoft.com/office/drawing/2014/main" id="{81B6ACB1-9CCE-40F1-30AE-F4C9C82C669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3" name="Rounded Rectangle 301">
              <a:extLst>
                <a:ext uri="{FF2B5EF4-FFF2-40B4-BE49-F238E27FC236}">
                  <a16:creationId xmlns:a16="http://schemas.microsoft.com/office/drawing/2014/main" id="{B1CB71D5-E78B-7A52-31AC-6D5B962E529A}"/>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4" name="Rounded Rectangle 302">
              <a:extLst>
                <a:ext uri="{FF2B5EF4-FFF2-40B4-BE49-F238E27FC236}">
                  <a16:creationId xmlns:a16="http://schemas.microsoft.com/office/drawing/2014/main" id="{41E83F94-E559-8CBB-25D4-59A8C25C8F4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5" name="Oval 303">
              <a:extLst>
                <a:ext uri="{FF2B5EF4-FFF2-40B4-BE49-F238E27FC236}">
                  <a16:creationId xmlns:a16="http://schemas.microsoft.com/office/drawing/2014/main" id="{D88F6E2F-96CE-F4CC-3838-279F7B44445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358" name="Graphic 357" descr="Graduation cap with solid fill">
            <a:extLst>
              <a:ext uri="{FF2B5EF4-FFF2-40B4-BE49-F238E27FC236}">
                <a16:creationId xmlns:a16="http://schemas.microsoft.com/office/drawing/2014/main" id="{533D5D50-022F-6273-F8FA-B5C420E941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76076" y="1239217"/>
            <a:ext cx="676846" cy="676846"/>
          </a:xfrm>
          <a:prstGeom prst="rect">
            <a:avLst/>
          </a:prstGeom>
        </p:spPr>
      </p:pic>
      <p:pic>
        <p:nvPicPr>
          <p:cNvPr id="369" name="Afbeelding 368">
            <a:extLst>
              <a:ext uri="{FF2B5EF4-FFF2-40B4-BE49-F238E27FC236}">
                <a16:creationId xmlns:a16="http://schemas.microsoft.com/office/drawing/2014/main" id="{62F7D4F0-4CEF-A1E8-5837-94659E74F7B7}"/>
              </a:ext>
            </a:extLst>
          </p:cNvPr>
          <p:cNvPicPr>
            <a:picLocks noChangeAspect="1"/>
          </p:cNvPicPr>
          <p:nvPr/>
        </p:nvPicPr>
        <p:blipFill>
          <a:blip r:embed="rId8"/>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sp>
        <p:nvSpPr>
          <p:cNvPr id="370" name="Tekstvak 369">
            <a:extLst>
              <a:ext uri="{FF2B5EF4-FFF2-40B4-BE49-F238E27FC236}">
                <a16:creationId xmlns:a16="http://schemas.microsoft.com/office/drawing/2014/main" id="{6A3D9B72-774B-5AF1-21CD-BDDA5A69BA04}"/>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Slot</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Later</a:t>
            </a:r>
          </a:p>
        </p:txBody>
      </p:sp>
      <p:pic>
        <p:nvPicPr>
          <p:cNvPr id="5" name="Afbeelding 4">
            <a:extLst>
              <a:ext uri="{FF2B5EF4-FFF2-40B4-BE49-F238E27FC236}">
                <a16:creationId xmlns:a16="http://schemas.microsoft.com/office/drawing/2014/main" id="{95711EAA-16AD-F2FC-FCD3-AE21EF8FEAA0}"/>
              </a:ext>
            </a:extLst>
          </p:cNvPr>
          <p:cNvPicPr>
            <a:picLocks noChangeAspect="1"/>
          </p:cNvPicPr>
          <p:nvPr/>
        </p:nvPicPr>
        <p:blipFill>
          <a:blip r:embed="rId9"/>
          <a:stretch>
            <a:fillRect/>
          </a:stretch>
        </p:blipFill>
        <p:spPr>
          <a:xfrm>
            <a:off x="1351783" y="944175"/>
            <a:ext cx="3477491" cy="454057"/>
          </a:xfrm>
          <a:prstGeom prst="rect">
            <a:avLst/>
          </a:prstGeom>
        </p:spPr>
      </p:pic>
      <p:sp>
        <p:nvSpPr>
          <p:cNvPr id="6" name="Tekstvak 5">
            <a:extLst>
              <a:ext uri="{FF2B5EF4-FFF2-40B4-BE49-F238E27FC236}">
                <a16:creationId xmlns:a16="http://schemas.microsoft.com/office/drawing/2014/main" id="{816F3961-0D8C-52EE-4989-74E566D2219D}"/>
              </a:ext>
            </a:extLst>
          </p:cNvPr>
          <p:cNvSpPr txBox="1"/>
          <p:nvPr/>
        </p:nvSpPr>
        <p:spPr>
          <a:xfrm>
            <a:off x="1595560" y="984706"/>
            <a:ext cx="2989938" cy="371961"/>
          </a:xfrm>
          <a:prstGeom prst="rect">
            <a:avLst/>
          </a:prstGeom>
          <a:noFill/>
        </p:spPr>
        <p:txBody>
          <a:bodyPr wrap="square">
            <a:spAutoFit/>
          </a:bodyPr>
          <a:lstStyle/>
          <a:p>
            <a:pPr algn="ctr">
              <a:lnSpc>
                <a:spcPct val="150000"/>
              </a:lnSpc>
            </a:pPr>
            <a:r>
              <a:rPr lang="nl-NL" sz="1400" b="1" dirty="0">
                <a:latin typeface="Verdana" panose="020B0604030504040204" pitchFamily="34" charset="0"/>
                <a:ea typeface="Verdana" panose="020B0604030504040204" pitchFamily="34" charset="0"/>
                <a:cs typeface="Verdana" panose="020B0604030504040204" pitchFamily="34" charset="0"/>
              </a:rPr>
              <a:t>LAGERHUISDEBAT AI</a:t>
            </a:r>
          </a:p>
        </p:txBody>
      </p:sp>
      <p:pic>
        <p:nvPicPr>
          <p:cNvPr id="21" name="Afbeelding 20">
            <a:extLst>
              <a:ext uri="{FF2B5EF4-FFF2-40B4-BE49-F238E27FC236}">
                <a16:creationId xmlns:a16="http://schemas.microsoft.com/office/drawing/2014/main" id="{ECCD2FD8-B529-D727-AF29-B5B1DB9EBEC9}"/>
              </a:ext>
            </a:extLst>
          </p:cNvPr>
          <p:cNvPicPr>
            <a:picLocks noChangeAspect="1"/>
          </p:cNvPicPr>
          <p:nvPr/>
        </p:nvPicPr>
        <p:blipFill>
          <a:blip r:embed="rId10"/>
          <a:stretch>
            <a:fillRect/>
          </a:stretch>
        </p:blipFill>
        <p:spPr>
          <a:xfrm rot="5400000">
            <a:off x="2397453" y="1606912"/>
            <a:ext cx="1593021" cy="5068225"/>
          </a:xfrm>
          <a:prstGeom prst="rect">
            <a:avLst/>
          </a:prstGeom>
          <a:ln w="38100">
            <a:solidFill>
              <a:srgbClr val="FFA001"/>
            </a:solidFill>
          </a:ln>
        </p:spPr>
      </p:pic>
      <p:sp>
        <p:nvSpPr>
          <p:cNvPr id="12" name="Tekstvak 11">
            <a:extLst>
              <a:ext uri="{FF2B5EF4-FFF2-40B4-BE49-F238E27FC236}">
                <a16:creationId xmlns:a16="http://schemas.microsoft.com/office/drawing/2014/main" id="{9FD136F8-82D7-4BEB-2D71-8A5CEDD84B94}"/>
              </a:ext>
            </a:extLst>
          </p:cNvPr>
          <p:cNvSpPr txBox="1"/>
          <p:nvPr/>
        </p:nvSpPr>
        <p:spPr>
          <a:xfrm>
            <a:off x="659850" y="3429000"/>
            <a:ext cx="4970281" cy="1314462"/>
          </a:xfrm>
          <a:prstGeom prst="rect">
            <a:avLst/>
          </a:prstGeom>
          <a:noFill/>
        </p:spPr>
        <p:txBody>
          <a:bodyPr wrap="square">
            <a:spAutoFit/>
          </a:bodyPr>
          <a:lstStyle/>
          <a:p>
            <a:pPr algn="ctr">
              <a:lnSpc>
                <a:spcPct val="200000"/>
              </a:lnSpc>
            </a:pPr>
            <a:r>
              <a:rPr lang="nl-NL" sz="1400" b="1" dirty="0">
                <a:latin typeface="Verdana" panose="020B0604030504040204" pitchFamily="34" charset="0"/>
                <a:ea typeface="Verdana" panose="020B0604030504040204" pitchFamily="34" charset="0"/>
                <a:cs typeface="Verdana" panose="020B0604030504040204" pitchFamily="34" charset="0"/>
              </a:rPr>
              <a:t>Stelling 4/5 </a:t>
            </a:r>
          </a:p>
          <a:p>
            <a:pPr algn="ctr">
              <a:lnSpc>
                <a:spcPct val="200000"/>
              </a:lnSpc>
            </a:pPr>
            <a:r>
              <a:rPr lang="nl-NL" sz="1400" dirty="0">
                <a:latin typeface="Verdana" panose="020B0604030504040204" pitchFamily="34" charset="0"/>
                <a:ea typeface="Verdana" panose="020B0604030504040204" pitchFamily="34" charset="0"/>
                <a:cs typeface="Verdana" panose="020B0604030504040204" pitchFamily="34" charset="0"/>
              </a:rPr>
              <a:t>AI zal onze keuzes manipuleren en ons als consumenten controleren.</a:t>
            </a:r>
          </a:p>
        </p:txBody>
      </p:sp>
    </p:spTree>
    <p:extLst>
      <p:ext uri="{BB962C8B-B14F-4D97-AF65-F5344CB8AC3E}">
        <p14:creationId xmlns:p14="http://schemas.microsoft.com/office/powerpoint/2010/main" val="262456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Afbeelding 33">
            <a:extLst>
              <a:ext uri="{FF2B5EF4-FFF2-40B4-BE49-F238E27FC236}">
                <a16:creationId xmlns:a16="http://schemas.microsoft.com/office/drawing/2014/main" id="{6AB7E24C-679C-4942-AD03-1559FC6CC94F}"/>
              </a:ext>
            </a:extLst>
          </p:cNvPr>
          <p:cNvPicPr>
            <a:picLocks noChangeAspect="1"/>
          </p:cNvPicPr>
          <p:nvPr/>
        </p:nvPicPr>
        <p:blipFill rotWithShape="1">
          <a:blip r:embed="rId3"/>
          <a:srcRect l="519" b="60294"/>
          <a:stretch/>
        </p:blipFill>
        <p:spPr>
          <a:xfrm>
            <a:off x="-1" y="1"/>
            <a:ext cx="12255889" cy="6858000"/>
          </a:xfrm>
          <a:prstGeom prst="rect">
            <a:avLst/>
          </a:prstGeom>
        </p:spPr>
      </p:pic>
      <p:pic>
        <p:nvPicPr>
          <p:cNvPr id="3" name="Afbeelding 2">
            <a:extLst>
              <a:ext uri="{FF2B5EF4-FFF2-40B4-BE49-F238E27FC236}">
                <a16:creationId xmlns:a16="http://schemas.microsoft.com/office/drawing/2014/main" id="{797AA825-DB3C-A143-9822-2BE4FD5881B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6244"/>
          <a:stretch/>
        </p:blipFill>
        <p:spPr>
          <a:xfrm>
            <a:off x="5951387" y="816058"/>
            <a:ext cx="5487841" cy="4163393"/>
          </a:xfrm>
          <a:prstGeom prst="rect">
            <a:avLst/>
          </a:prstGeom>
        </p:spPr>
      </p:pic>
      <p:pic>
        <p:nvPicPr>
          <p:cNvPr id="7" name="Afbeelding 6">
            <a:extLst>
              <a:ext uri="{FF2B5EF4-FFF2-40B4-BE49-F238E27FC236}">
                <a16:creationId xmlns:a16="http://schemas.microsoft.com/office/drawing/2014/main" id="{4617C6FA-A873-733F-24D6-90B6DD442E6A}"/>
              </a:ext>
            </a:extLst>
          </p:cNvPr>
          <p:cNvPicPr>
            <a:picLocks noChangeAspect="1"/>
          </p:cNvPicPr>
          <p:nvPr/>
        </p:nvPicPr>
        <p:blipFill>
          <a:blip r:embed="rId5">
            <a:duotone>
              <a:prstClr val="black"/>
              <a:schemeClr val="accent3">
                <a:tint val="45000"/>
                <a:satMod val="400000"/>
              </a:schemeClr>
            </a:duotone>
          </a:blip>
          <a:stretch>
            <a:fillRect/>
          </a:stretch>
        </p:blipFill>
        <p:spPr>
          <a:xfrm>
            <a:off x="6901121" y="3741142"/>
            <a:ext cx="1054086" cy="1054086"/>
          </a:xfrm>
          <a:prstGeom prst="rect">
            <a:avLst/>
          </a:prstGeom>
          <a:noFill/>
          <a:ln>
            <a:noFill/>
          </a:ln>
        </p:spPr>
      </p:pic>
      <p:pic>
        <p:nvPicPr>
          <p:cNvPr id="8" name="Afbeelding 7">
            <a:extLst>
              <a:ext uri="{FF2B5EF4-FFF2-40B4-BE49-F238E27FC236}">
                <a16:creationId xmlns:a16="http://schemas.microsoft.com/office/drawing/2014/main" id="{5664A1FA-EAAD-5CBF-9FCB-3AD40F118EC7}"/>
              </a:ext>
            </a:extLst>
          </p:cNvPr>
          <p:cNvPicPr>
            <a:picLocks noChangeAspect="1"/>
          </p:cNvPicPr>
          <p:nvPr/>
        </p:nvPicPr>
        <p:blipFill>
          <a:blip r:embed="rId5">
            <a:duotone>
              <a:prstClr val="black"/>
              <a:schemeClr val="accent3">
                <a:tint val="45000"/>
                <a:satMod val="400000"/>
              </a:schemeClr>
            </a:duotone>
          </a:blip>
          <a:stretch>
            <a:fillRect/>
          </a:stretch>
        </p:blipFill>
        <p:spPr>
          <a:xfrm rot="10800000">
            <a:off x="10112783" y="3790683"/>
            <a:ext cx="1054086" cy="1054086"/>
          </a:xfrm>
          <a:prstGeom prst="rect">
            <a:avLst/>
          </a:prstGeom>
          <a:noFill/>
          <a:ln>
            <a:noFill/>
          </a:ln>
        </p:spPr>
      </p:pic>
      <p:grpSp>
        <p:nvGrpSpPr>
          <p:cNvPr id="9" name="Group 18">
            <a:extLst>
              <a:ext uri="{FF2B5EF4-FFF2-40B4-BE49-F238E27FC236}">
                <a16:creationId xmlns:a16="http://schemas.microsoft.com/office/drawing/2014/main" id="{55B98032-09A0-5016-A61C-DC744327F9B3}"/>
              </a:ext>
            </a:extLst>
          </p:cNvPr>
          <p:cNvGrpSpPr/>
          <p:nvPr/>
        </p:nvGrpSpPr>
        <p:grpSpPr>
          <a:xfrm>
            <a:off x="7240781" y="1282185"/>
            <a:ext cx="284763" cy="283445"/>
            <a:chOff x="6774012" y="1839558"/>
            <a:chExt cx="284763" cy="283445"/>
          </a:xfrm>
          <a:solidFill>
            <a:srgbClr val="006DA4"/>
          </a:solidFill>
        </p:grpSpPr>
        <p:sp>
          <p:nvSpPr>
            <p:cNvPr id="10" name="Oval 15">
              <a:extLst>
                <a:ext uri="{FF2B5EF4-FFF2-40B4-BE49-F238E27FC236}">
                  <a16:creationId xmlns:a16="http://schemas.microsoft.com/office/drawing/2014/main" id="{AD12A38A-EEF0-96F4-11AF-9F868540404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Rounded Rectangle 11">
              <a:extLst>
                <a:ext uri="{FF2B5EF4-FFF2-40B4-BE49-F238E27FC236}">
                  <a16:creationId xmlns:a16="http://schemas.microsoft.com/office/drawing/2014/main" id="{0E4AF6A9-34E2-10AB-B0AE-080D394EBA4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Rounded Rectangle 12">
              <a:extLst>
                <a:ext uri="{FF2B5EF4-FFF2-40B4-BE49-F238E27FC236}">
                  <a16:creationId xmlns:a16="http://schemas.microsoft.com/office/drawing/2014/main" id="{A8904E64-05C1-5478-9E1E-8F81428FF114}"/>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Rounded Rectangle 16">
              <a:extLst>
                <a:ext uri="{FF2B5EF4-FFF2-40B4-BE49-F238E27FC236}">
                  <a16:creationId xmlns:a16="http://schemas.microsoft.com/office/drawing/2014/main" id="{A4AEA9A1-200B-BE6E-6CC1-CDA434F02C8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Rounded Rectangle 17">
              <a:extLst>
                <a:ext uri="{FF2B5EF4-FFF2-40B4-BE49-F238E27FC236}">
                  <a16:creationId xmlns:a16="http://schemas.microsoft.com/office/drawing/2014/main" id="{2B3E127F-5C6E-68CE-BDCA-4344806A8CC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Rounded Rectangle 7">
              <a:extLst>
                <a:ext uri="{FF2B5EF4-FFF2-40B4-BE49-F238E27FC236}">
                  <a16:creationId xmlns:a16="http://schemas.microsoft.com/office/drawing/2014/main" id="{758FC2DD-478C-FECF-4FE8-5F1D93B1A95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Rounded Rectangle 8">
              <a:extLst>
                <a:ext uri="{FF2B5EF4-FFF2-40B4-BE49-F238E27FC236}">
                  <a16:creationId xmlns:a16="http://schemas.microsoft.com/office/drawing/2014/main" id="{D5ABAA4B-01B6-11AF-7A64-62890747926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Oval 4">
              <a:extLst>
                <a:ext uri="{FF2B5EF4-FFF2-40B4-BE49-F238E27FC236}">
                  <a16:creationId xmlns:a16="http://schemas.microsoft.com/office/drawing/2014/main" id="{678F66C3-5669-92DF-BDE3-AA4818C95EE5}"/>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 name="Group 19">
            <a:extLst>
              <a:ext uri="{FF2B5EF4-FFF2-40B4-BE49-F238E27FC236}">
                <a16:creationId xmlns:a16="http://schemas.microsoft.com/office/drawing/2014/main" id="{CCA597FA-0348-1BC3-CA85-F1C2C49739CD}"/>
              </a:ext>
            </a:extLst>
          </p:cNvPr>
          <p:cNvGrpSpPr/>
          <p:nvPr/>
        </p:nvGrpSpPr>
        <p:grpSpPr>
          <a:xfrm>
            <a:off x="7652068" y="1356667"/>
            <a:ext cx="284763" cy="283445"/>
            <a:chOff x="6774012" y="1839558"/>
            <a:chExt cx="284763" cy="283445"/>
          </a:xfrm>
          <a:solidFill>
            <a:srgbClr val="006DA4"/>
          </a:solidFill>
        </p:grpSpPr>
        <p:sp>
          <p:nvSpPr>
            <p:cNvPr id="26" name="Oval 20">
              <a:extLst>
                <a:ext uri="{FF2B5EF4-FFF2-40B4-BE49-F238E27FC236}">
                  <a16:creationId xmlns:a16="http://schemas.microsoft.com/office/drawing/2014/main" id="{0B9E1CAF-66FA-B8CC-CBEA-858022347FF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 name="Rounded Rectangle 21">
              <a:extLst>
                <a:ext uri="{FF2B5EF4-FFF2-40B4-BE49-F238E27FC236}">
                  <a16:creationId xmlns:a16="http://schemas.microsoft.com/office/drawing/2014/main" id="{EEDBC805-7A43-F4B5-02E3-B015AFFFAB22}"/>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Rounded Rectangle 22">
              <a:extLst>
                <a:ext uri="{FF2B5EF4-FFF2-40B4-BE49-F238E27FC236}">
                  <a16:creationId xmlns:a16="http://schemas.microsoft.com/office/drawing/2014/main" id="{66C21DC5-DE93-64BE-20AC-066E5F86415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 name="Rounded Rectangle 23">
              <a:extLst>
                <a:ext uri="{FF2B5EF4-FFF2-40B4-BE49-F238E27FC236}">
                  <a16:creationId xmlns:a16="http://schemas.microsoft.com/office/drawing/2014/main" id="{E349B813-FB03-737F-2995-9F0F957EF06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 name="Rounded Rectangle 25">
              <a:extLst>
                <a:ext uri="{FF2B5EF4-FFF2-40B4-BE49-F238E27FC236}">
                  <a16:creationId xmlns:a16="http://schemas.microsoft.com/office/drawing/2014/main" id="{8EE87D06-1580-DA94-41A3-399CCF04082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 name="Rounded Rectangle 26">
              <a:extLst>
                <a:ext uri="{FF2B5EF4-FFF2-40B4-BE49-F238E27FC236}">
                  <a16:creationId xmlns:a16="http://schemas.microsoft.com/office/drawing/2014/main" id="{5F83675B-E340-7EC4-5279-4983D656CC03}"/>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Rounded Rectangle 27">
              <a:extLst>
                <a:ext uri="{FF2B5EF4-FFF2-40B4-BE49-F238E27FC236}">
                  <a16:creationId xmlns:a16="http://schemas.microsoft.com/office/drawing/2014/main" id="{5BE449AE-9DD3-D761-A8F2-7AE1634EAF6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 name="Oval 28">
              <a:extLst>
                <a:ext uri="{FF2B5EF4-FFF2-40B4-BE49-F238E27FC236}">
                  <a16:creationId xmlns:a16="http://schemas.microsoft.com/office/drawing/2014/main" id="{5186444A-9375-86DE-46F0-48CF674CEA1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6" name="Group 29">
            <a:extLst>
              <a:ext uri="{FF2B5EF4-FFF2-40B4-BE49-F238E27FC236}">
                <a16:creationId xmlns:a16="http://schemas.microsoft.com/office/drawing/2014/main" id="{DDB124CB-3626-A713-411E-7C4B4FA18925}"/>
              </a:ext>
            </a:extLst>
          </p:cNvPr>
          <p:cNvGrpSpPr/>
          <p:nvPr/>
        </p:nvGrpSpPr>
        <p:grpSpPr>
          <a:xfrm>
            <a:off x="6838553" y="1362834"/>
            <a:ext cx="284763" cy="283445"/>
            <a:chOff x="6774012" y="1839558"/>
            <a:chExt cx="284763" cy="283445"/>
          </a:xfrm>
          <a:solidFill>
            <a:srgbClr val="006DA4"/>
          </a:solidFill>
        </p:grpSpPr>
        <p:sp>
          <p:nvSpPr>
            <p:cNvPr id="38" name="Oval 30">
              <a:extLst>
                <a:ext uri="{FF2B5EF4-FFF2-40B4-BE49-F238E27FC236}">
                  <a16:creationId xmlns:a16="http://schemas.microsoft.com/office/drawing/2014/main" id="{43C465DC-7C60-2BA6-740A-AE0A64DC2AD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9" name="Rounded Rectangle 31">
              <a:extLst>
                <a:ext uri="{FF2B5EF4-FFF2-40B4-BE49-F238E27FC236}">
                  <a16:creationId xmlns:a16="http://schemas.microsoft.com/office/drawing/2014/main" id="{891206BC-8B37-90D4-943E-A9510C4CEE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0" name="Rounded Rectangle 32">
              <a:extLst>
                <a:ext uri="{FF2B5EF4-FFF2-40B4-BE49-F238E27FC236}">
                  <a16:creationId xmlns:a16="http://schemas.microsoft.com/office/drawing/2014/main" id="{6CF2BAB3-1E8B-00E8-D97D-470641B22A0C}"/>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1" name="Rounded Rectangle 33">
              <a:extLst>
                <a:ext uri="{FF2B5EF4-FFF2-40B4-BE49-F238E27FC236}">
                  <a16:creationId xmlns:a16="http://schemas.microsoft.com/office/drawing/2014/main" id="{F6A75A29-BEA0-DEA4-A04E-AD925F1D4FF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3" name="Rounded Rectangle 35">
              <a:extLst>
                <a:ext uri="{FF2B5EF4-FFF2-40B4-BE49-F238E27FC236}">
                  <a16:creationId xmlns:a16="http://schemas.microsoft.com/office/drawing/2014/main" id="{BF82B025-B3BD-6912-FED0-E8DE855CDE9A}"/>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4" name="Rounded Rectangle 36">
              <a:extLst>
                <a:ext uri="{FF2B5EF4-FFF2-40B4-BE49-F238E27FC236}">
                  <a16:creationId xmlns:a16="http://schemas.microsoft.com/office/drawing/2014/main" id="{784CBDA7-FABF-E62E-418A-625E3654EE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5" name="Rounded Rectangle 37">
              <a:extLst>
                <a:ext uri="{FF2B5EF4-FFF2-40B4-BE49-F238E27FC236}">
                  <a16:creationId xmlns:a16="http://schemas.microsoft.com/office/drawing/2014/main" id="{A2651CB7-000A-0F15-5151-4690A1D6C90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6" name="Oval 38">
              <a:extLst>
                <a:ext uri="{FF2B5EF4-FFF2-40B4-BE49-F238E27FC236}">
                  <a16:creationId xmlns:a16="http://schemas.microsoft.com/office/drawing/2014/main" id="{BF238618-3ED6-AD3E-11F3-E62C6C246C1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47" name="Group 39">
            <a:extLst>
              <a:ext uri="{FF2B5EF4-FFF2-40B4-BE49-F238E27FC236}">
                <a16:creationId xmlns:a16="http://schemas.microsoft.com/office/drawing/2014/main" id="{D69652E6-99FD-FAFD-F162-9E2301AAB637}"/>
              </a:ext>
            </a:extLst>
          </p:cNvPr>
          <p:cNvGrpSpPr/>
          <p:nvPr/>
        </p:nvGrpSpPr>
        <p:grpSpPr>
          <a:xfrm>
            <a:off x="7240917" y="1671702"/>
            <a:ext cx="284763" cy="283445"/>
            <a:chOff x="6774012" y="1839558"/>
            <a:chExt cx="284763" cy="283445"/>
          </a:xfrm>
          <a:solidFill>
            <a:srgbClr val="006DA4"/>
          </a:solidFill>
        </p:grpSpPr>
        <p:sp>
          <p:nvSpPr>
            <p:cNvPr id="48" name="Oval 40">
              <a:extLst>
                <a:ext uri="{FF2B5EF4-FFF2-40B4-BE49-F238E27FC236}">
                  <a16:creationId xmlns:a16="http://schemas.microsoft.com/office/drawing/2014/main" id="{6374109D-6676-3DFD-6733-AB2FA78F104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9" name="Rounded Rectangle 41">
              <a:extLst>
                <a:ext uri="{FF2B5EF4-FFF2-40B4-BE49-F238E27FC236}">
                  <a16:creationId xmlns:a16="http://schemas.microsoft.com/office/drawing/2014/main" id="{0FB82DA1-B6EE-8EA1-9E17-F05F8AD1770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0" name="Rounded Rectangle 42">
              <a:extLst>
                <a:ext uri="{FF2B5EF4-FFF2-40B4-BE49-F238E27FC236}">
                  <a16:creationId xmlns:a16="http://schemas.microsoft.com/office/drawing/2014/main" id="{AA9B235C-5CF7-B2D5-0483-9E389BD3F3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1" name="Rounded Rectangle 43">
              <a:extLst>
                <a:ext uri="{FF2B5EF4-FFF2-40B4-BE49-F238E27FC236}">
                  <a16:creationId xmlns:a16="http://schemas.microsoft.com/office/drawing/2014/main" id="{5563D9BC-2533-879D-8F75-AB4D3F01314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2" name="Rounded Rectangle 44">
              <a:extLst>
                <a:ext uri="{FF2B5EF4-FFF2-40B4-BE49-F238E27FC236}">
                  <a16:creationId xmlns:a16="http://schemas.microsoft.com/office/drawing/2014/main" id="{8E38A31F-73C7-5D4D-F6F3-A7935959CCB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3" name="Rounded Rectangle 45">
              <a:extLst>
                <a:ext uri="{FF2B5EF4-FFF2-40B4-BE49-F238E27FC236}">
                  <a16:creationId xmlns:a16="http://schemas.microsoft.com/office/drawing/2014/main" id="{416F5C35-4AA1-75B1-7687-37FF93A2790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4" name="Rounded Rectangle 46">
              <a:extLst>
                <a:ext uri="{FF2B5EF4-FFF2-40B4-BE49-F238E27FC236}">
                  <a16:creationId xmlns:a16="http://schemas.microsoft.com/office/drawing/2014/main" id="{3EAFF860-F333-5213-3412-30C8E3E2E0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5" name="Oval 47">
              <a:extLst>
                <a:ext uri="{FF2B5EF4-FFF2-40B4-BE49-F238E27FC236}">
                  <a16:creationId xmlns:a16="http://schemas.microsoft.com/office/drawing/2014/main" id="{861B5463-2569-DAB7-2D58-9DF1B0829BC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56" name="Group 48">
            <a:extLst>
              <a:ext uri="{FF2B5EF4-FFF2-40B4-BE49-F238E27FC236}">
                <a16:creationId xmlns:a16="http://schemas.microsoft.com/office/drawing/2014/main" id="{69BEF9D3-5524-1D4F-5F45-B879E10B602E}"/>
              </a:ext>
            </a:extLst>
          </p:cNvPr>
          <p:cNvGrpSpPr/>
          <p:nvPr/>
        </p:nvGrpSpPr>
        <p:grpSpPr>
          <a:xfrm>
            <a:off x="7632023" y="1793956"/>
            <a:ext cx="284763" cy="283445"/>
            <a:chOff x="6774012" y="1839558"/>
            <a:chExt cx="284763" cy="283445"/>
          </a:xfrm>
          <a:solidFill>
            <a:srgbClr val="006DA4"/>
          </a:solidFill>
        </p:grpSpPr>
        <p:sp>
          <p:nvSpPr>
            <p:cNvPr id="57" name="Oval 49">
              <a:extLst>
                <a:ext uri="{FF2B5EF4-FFF2-40B4-BE49-F238E27FC236}">
                  <a16:creationId xmlns:a16="http://schemas.microsoft.com/office/drawing/2014/main" id="{FBF62756-3B7D-9841-07CB-D00C0885BC1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8" name="Rounded Rectangle 50">
              <a:extLst>
                <a:ext uri="{FF2B5EF4-FFF2-40B4-BE49-F238E27FC236}">
                  <a16:creationId xmlns:a16="http://schemas.microsoft.com/office/drawing/2014/main" id="{30DF782F-191D-1964-421D-2C8DA3113CC3}"/>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9" name="Rounded Rectangle 51">
              <a:extLst>
                <a:ext uri="{FF2B5EF4-FFF2-40B4-BE49-F238E27FC236}">
                  <a16:creationId xmlns:a16="http://schemas.microsoft.com/office/drawing/2014/main" id="{F1275F6B-38FF-6DAF-D871-8FBD6625E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0" name="Rounded Rectangle 52">
              <a:extLst>
                <a:ext uri="{FF2B5EF4-FFF2-40B4-BE49-F238E27FC236}">
                  <a16:creationId xmlns:a16="http://schemas.microsoft.com/office/drawing/2014/main" id="{E00E42F1-C1F3-BD94-5CC9-23F4C7CEE1F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1" name="Rounded Rectangle 53">
              <a:extLst>
                <a:ext uri="{FF2B5EF4-FFF2-40B4-BE49-F238E27FC236}">
                  <a16:creationId xmlns:a16="http://schemas.microsoft.com/office/drawing/2014/main" id="{F5896234-4469-3DCE-D5A9-20ABEC0E07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2" name="Rounded Rectangle 55">
              <a:extLst>
                <a:ext uri="{FF2B5EF4-FFF2-40B4-BE49-F238E27FC236}">
                  <a16:creationId xmlns:a16="http://schemas.microsoft.com/office/drawing/2014/main" id="{CE8EC67D-ADFE-A5DD-1E5F-9ED647A7EDE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8" name="Rounded Rectangle 56">
              <a:extLst>
                <a:ext uri="{FF2B5EF4-FFF2-40B4-BE49-F238E27FC236}">
                  <a16:creationId xmlns:a16="http://schemas.microsoft.com/office/drawing/2014/main" id="{476E2FF7-B587-A271-5CE8-914E54F1742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9" name="Oval 78">
              <a:extLst>
                <a:ext uri="{FF2B5EF4-FFF2-40B4-BE49-F238E27FC236}">
                  <a16:creationId xmlns:a16="http://schemas.microsoft.com/office/drawing/2014/main" id="{A174944B-3BAE-A559-337E-26E4580D2211}"/>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0" name="Group 79">
            <a:extLst>
              <a:ext uri="{FF2B5EF4-FFF2-40B4-BE49-F238E27FC236}">
                <a16:creationId xmlns:a16="http://schemas.microsoft.com/office/drawing/2014/main" id="{31E6AC03-EC40-56C2-EF22-F5F2E751B934}"/>
              </a:ext>
            </a:extLst>
          </p:cNvPr>
          <p:cNvGrpSpPr/>
          <p:nvPr/>
        </p:nvGrpSpPr>
        <p:grpSpPr>
          <a:xfrm>
            <a:off x="6893914" y="1815492"/>
            <a:ext cx="284763" cy="283445"/>
            <a:chOff x="6774012" y="1839558"/>
            <a:chExt cx="284763" cy="283445"/>
          </a:xfrm>
          <a:solidFill>
            <a:srgbClr val="006DA4"/>
          </a:solidFill>
        </p:grpSpPr>
        <p:sp>
          <p:nvSpPr>
            <p:cNvPr id="131" name="Oval 80">
              <a:extLst>
                <a:ext uri="{FF2B5EF4-FFF2-40B4-BE49-F238E27FC236}">
                  <a16:creationId xmlns:a16="http://schemas.microsoft.com/office/drawing/2014/main" id="{67DA2D2A-C752-88BE-6201-3E9351FCA42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2" name="Rounded Rectangle 81">
              <a:extLst>
                <a:ext uri="{FF2B5EF4-FFF2-40B4-BE49-F238E27FC236}">
                  <a16:creationId xmlns:a16="http://schemas.microsoft.com/office/drawing/2014/main" id="{9E2CFC7E-4E5A-33F5-DB31-375E1595AB6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3" name="Rounded Rectangle 82">
              <a:extLst>
                <a:ext uri="{FF2B5EF4-FFF2-40B4-BE49-F238E27FC236}">
                  <a16:creationId xmlns:a16="http://schemas.microsoft.com/office/drawing/2014/main" id="{1498AFB5-E31F-4590-9E3F-A77E367D466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4" name="Rounded Rectangle 83">
              <a:extLst>
                <a:ext uri="{FF2B5EF4-FFF2-40B4-BE49-F238E27FC236}">
                  <a16:creationId xmlns:a16="http://schemas.microsoft.com/office/drawing/2014/main" id="{E8D4BD48-F0FF-C362-B0F8-A4EC59D125A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5" name="Rounded Rectangle 84">
              <a:extLst>
                <a:ext uri="{FF2B5EF4-FFF2-40B4-BE49-F238E27FC236}">
                  <a16:creationId xmlns:a16="http://schemas.microsoft.com/office/drawing/2014/main" id="{81BE0BA2-650D-AE51-40ED-FA8090BD9B9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6" name="Rounded Rectangle 85">
              <a:extLst>
                <a:ext uri="{FF2B5EF4-FFF2-40B4-BE49-F238E27FC236}">
                  <a16:creationId xmlns:a16="http://schemas.microsoft.com/office/drawing/2014/main" id="{C9192A10-54E4-B28D-37A8-8714456D1D0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7" name="Rounded Rectangle 86">
              <a:extLst>
                <a:ext uri="{FF2B5EF4-FFF2-40B4-BE49-F238E27FC236}">
                  <a16:creationId xmlns:a16="http://schemas.microsoft.com/office/drawing/2014/main" id="{5988E9FA-3250-F29B-BB26-72E2EBB5059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8" name="Oval 87">
              <a:extLst>
                <a:ext uri="{FF2B5EF4-FFF2-40B4-BE49-F238E27FC236}">
                  <a16:creationId xmlns:a16="http://schemas.microsoft.com/office/drawing/2014/main" id="{28E50B14-88D8-8578-BF0F-6872E5E2D47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39" name="Group 88">
            <a:extLst>
              <a:ext uri="{FF2B5EF4-FFF2-40B4-BE49-F238E27FC236}">
                <a16:creationId xmlns:a16="http://schemas.microsoft.com/office/drawing/2014/main" id="{6AA1A67F-C63B-E8E3-9A98-56DC936AA4F6}"/>
              </a:ext>
            </a:extLst>
          </p:cNvPr>
          <p:cNvGrpSpPr/>
          <p:nvPr/>
        </p:nvGrpSpPr>
        <p:grpSpPr>
          <a:xfrm>
            <a:off x="7242278" y="2183118"/>
            <a:ext cx="284763" cy="283445"/>
            <a:chOff x="6774012" y="1839558"/>
            <a:chExt cx="284763" cy="283445"/>
          </a:xfrm>
          <a:solidFill>
            <a:srgbClr val="006DA4"/>
          </a:solidFill>
        </p:grpSpPr>
        <p:sp>
          <p:nvSpPr>
            <p:cNvPr id="140" name="Oval 89">
              <a:extLst>
                <a:ext uri="{FF2B5EF4-FFF2-40B4-BE49-F238E27FC236}">
                  <a16:creationId xmlns:a16="http://schemas.microsoft.com/office/drawing/2014/main" id="{07196D9F-DC6A-5105-B42E-FB899A1D3C3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1" name="Rounded Rectangle 90">
              <a:extLst>
                <a:ext uri="{FF2B5EF4-FFF2-40B4-BE49-F238E27FC236}">
                  <a16:creationId xmlns:a16="http://schemas.microsoft.com/office/drawing/2014/main" id="{8D0A5DCE-3608-EA6A-6BB6-616CE887743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3" name="Rounded Rectangle 91">
              <a:extLst>
                <a:ext uri="{FF2B5EF4-FFF2-40B4-BE49-F238E27FC236}">
                  <a16:creationId xmlns:a16="http://schemas.microsoft.com/office/drawing/2014/main" id="{FC77337A-157A-4C25-B0F2-C305D41A83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4" name="Rounded Rectangle 92">
              <a:extLst>
                <a:ext uri="{FF2B5EF4-FFF2-40B4-BE49-F238E27FC236}">
                  <a16:creationId xmlns:a16="http://schemas.microsoft.com/office/drawing/2014/main" id="{007729B0-C650-FBB0-7DB5-4F20D3F7A3C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5" name="Rounded Rectangle 93">
              <a:extLst>
                <a:ext uri="{FF2B5EF4-FFF2-40B4-BE49-F238E27FC236}">
                  <a16:creationId xmlns:a16="http://schemas.microsoft.com/office/drawing/2014/main" id="{4D4DB708-25AB-5F02-E724-F0AE4A59687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6" name="Rounded Rectangle 94">
              <a:extLst>
                <a:ext uri="{FF2B5EF4-FFF2-40B4-BE49-F238E27FC236}">
                  <a16:creationId xmlns:a16="http://schemas.microsoft.com/office/drawing/2014/main" id="{91997E62-9648-76C9-6724-DA5F4F588794}"/>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7" name="Rounded Rectangle 95">
              <a:extLst>
                <a:ext uri="{FF2B5EF4-FFF2-40B4-BE49-F238E27FC236}">
                  <a16:creationId xmlns:a16="http://schemas.microsoft.com/office/drawing/2014/main" id="{45B89AAA-3773-EFD3-26FB-8F8CF8EE59F0}"/>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8" name="Oval 96">
              <a:extLst>
                <a:ext uri="{FF2B5EF4-FFF2-40B4-BE49-F238E27FC236}">
                  <a16:creationId xmlns:a16="http://schemas.microsoft.com/office/drawing/2014/main" id="{E547AAA1-E767-96D9-5507-23C2A4C5B50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49" name="Group 97">
            <a:extLst>
              <a:ext uri="{FF2B5EF4-FFF2-40B4-BE49-F238E27FC236}">
                <a16:creationId xmlns:a16="http://schemas.microsoft.com/office/drawing/2014/main" id="{F32B7AF1-C595-FE39-99D2-D90D39E52F51}"/>
              </a:ext>
            </a:extLst>
          </p:cNvPr>
          <p:cNvGrpSpPr/>
          <p:nvPr/>
        </p:nvGrpSpPr>
        <p:grpSpPr>
          <a:xfrm>
            <a:off x="7670444" y="2187366"/>
            <a:ext cx="284763" cy="283445"/>
            <a:chOff x="6774012" y="1839558"/>
            <a:chExt cx="284763" cy="283445"/>
          </a:xfrm>
          <a:solidFill>
            <a:srgbClr val="006DA4"/>
          </a:solidFill>
        </p:grpSpPr>
        <p:sp>
          <p:nvSpPr>
            <p:cNvPr id="150" name="Oval 98">
              <a:extLst>
                <a:ext uri="{FF2B5EF4-FFF2-40B4-BE49-F238E27FC236}">
                  <a16:creationId xmlns:a16="http://schemas.microsoft.com/office/drawing/2014/main" id="{60E0719D-0C1B-3DFC-3F86-53BBD3A0E88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1" name="Rounded Rectangle 99">
              <a:extLst>
                <a:ext uri="{FF2B5EF4-FFF2-40B4-BE49-F238E27FC236}">
                  <a16:creationId xmlns:a16="http://schemas.microsoft.com/office/drawing/2014/main" id="{0BFD8BFF-84F0-CCDA-F0C4-42603D44812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2" name="Rounded Rectangle 100">
              <a:extLst>
                <a:ext uri="{FF2B5EF4-FFF2-40B4-BE49-F238E27FC236}">
                  <a16:creationId xmlns:a16="http://schemas.microsoft.com/office/drawing/2014/main" id="{0B41CAD6-D330-0C95-DC93-511EEC03B7D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3" name="Rounded Rectangle 101">
              <a:extLst>
                <a:ext uri="{FF2B5EF4-FFF2-40B4-BE49-F238E27FC236}">
                  <a16:creationId xmlns:a16="http://schemas.microsoft.com/office/drawing/2014/main" id="{D0434F0E-BEE3-C0C3-EB88-510516A4DD8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4" name="Rounded Rectangle 102">
              <a:extLst>
                <a:ext uri="{FF2B5EF4-FFF2-40B4-BE49-F238E27FC236}">
                  <a16:creationId xmlns:a16="http://schemas.microsoft.com/office/drawing/2014/main" id="{2ADE4A6A-CB3C-DDEC-28FE-A89F51C3DAC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5" name="Rounded Rectangle 103">
              <a:extLst>
                <a:ext uri="{FF2B5EF4-FFF2-40B4-BE49-F238E27FC236}">
                  <a16:creationId xmlns:a16="http://schemas.microsoft.com/office/drawing/2014/main" id="{2932A661-07F5-1283-A27A-7C128425840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6" name="Rounded Rectangle 104">
              <a:extLst>
                <a:ext uri="{FF2B5EF4-FFF2-40B4-BE49-F238E27FC236}">
                  <a16:creationId xmlns:a16="http://schemas.microsoft.com/office/drawing/2014/main" id="{984349F1-EFCD-A197-8D30-1B649D0D7F1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7" name="Oval 105">
              <a:extLst>
                <a:ext uri="{FF2B5EF4-FFF2-40B4-BE49-F238E27FC236}">
                  <a16:creationId xmlns:a16="http://schemas.microsoft.com/office/drawing/2014/main" id="{805AE764-198F-A8E0-2580-5DDCEAE59AA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58" name="Group 106">
            <a:extLst>
              <a:ext uri="{FF2B5EF4-FFF2-40B4-BE49-F238E27FC236}">
                <a16:creationId xmlns:a16="http://schemas.microsoft.com/office/drawing/2014/main" id="{8F4AA9CB-0AAA-DBD2-C0D3-01908FFD004B}"/>
              </a:ext>
            </a:extLst>
          </p:cNvPr>
          <p:cNvGrpSpPr/>
          <p:nvPr/>
        </p:nvGrpSpPr>
        <p:grpSpPr>
          <a:xfrm>
            <a:off x="6856900" y="2345246"/>
            <a:ext cx="284763" cy="283445"/>
            <a:chOff x="6774012" y="1839558"/>
            <a:chExt cx="284763" cy="283445"/>
          </a:xfrm>
          <a:solidFill>
            <a:srgbClr val="006DA4"/>
          </a:solidFill>
        </p:grpSpPr>
        <p:sp>
          <p:nvSpPr>
            <p:cNvPr id="159" name="Oval 107">
              <a:extLst>
                <a:ext uri="{FF2B5EF4-FFF2-40B4-BE49-F238E27FC236}">
                  <a16:creationId xmlns:a16="http://schemas.microsoft.com/office/drawing/2014/main" id="{F27202B8-2F95-8C74-917C-53726A80E35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0" name="Rounded Rectangle 108">
              <a:extLst>
                <a:ext uri="{FF2B5EF4-FFF2-40B4-BE49-F238E27FC236}">
                  <a16:creationId xmlns:a16="http://schemas.microsoft.com/office/drawing/2014/main" id="{1E68EDF6-9916-5E33-E96F-9113582D4A0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1" name="Rounded Rectangle 109">
              <a:extLst>
                <a:ext uri="{FF2B5EF4-FFF2-40B4-BE49-F238E27FC236}">
                  <a16:creationId xmlns:a16="http://schemas.microsoft.com/office/drawing/2014/main" id="{937A140A-489A-3A98-F38E-6B087D8C4A8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2" name="Rounded Rectangle 110">
              <a:extLst>
                <a:ext uri="{FF2B5EF4-FFF2-40B4-BE49-F238E27FC236}">
                  <a16:creationId xmlns:a16="http://schemas.microsoft.com/office/drawing/2014/main" id="{A9D773C4-AFF5-65DF-CB7B-65534F393E11}"/>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3" name="Rounded Rectangle 111">
              <a:extLst>
                <a:ext uri="{FF2B5EF4-FFF2-40B4-BE49-F238E27FC236}">
                  <a16:creationId xmlns:a16="http://schemas.microsoft.com/office/drawing/2014/main" id="{5D4D0D77-64F5-EAE0-FB17-3670FC735CD3}"/>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4" name="Rounded Rectangle 112">
              <a:extLst>
                <a:ext uri="{FF2B5EF4-FFF2-40B4-BE49-F238E27FC236}">
                  <a16:creationId xmlns:a16="http://schemas.microsoft.com/office/drawing/2014/main" id="{720A5D4E-5376-C0C5-4A4E-D47DAE50DE36}"/>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5" name="Rounded Rectangle 113">
              <a:extLst>
                <a:ext uri="{FF2B5EF4-FFF2-40B4-BE49-F238E27FC236}">
                  <a16:creationId xmlns:a16="http://schemas.microsoft.com/office/drawing/2014/main" id="{7D9538D9-9A2F-8EAF-D808-3C3F1BD9B139}"/>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6" name="Oval 114">
              <a:extLst>
                <a:ext uri="{FF2B5EF4-FFF2-40B4-BE49-F238E27FC236}">
                  <a16:creationId xmlns:a16="http://schemas.microsoft.com/office/drawing/2014/main" id="{4ACB0CAF-58AF-91C9-98A9-BDBB4FAC5057}"/>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67" name="Group 115">
            <a:extLst>
              <a:ext uri="{FF2B5EF4-FFF2-40B4-BE49-F238E27FC236}">
                <a16:creationId xmlns:a16="http://schemas.microsoft.com/office/drawing/2014/main" id="{7DB79A3D-35C3-2DA2-A9F3-558FC669C7A6}"/>
              </a:ext>
            </a:extLst>
          </p:cNvPr>
          <p:cNvGrpSpPr/>
          <p:nvPr/>
        </p:nvGrpSpPr>
        <p:grpSpPr>
          <a:xfrm>
            <a:off x="7264785" y="2628691"/>
            <a:ext cx="284763" cy="283445"/>
            <a:chOff x="6774012" y="1839558"/>
            <a:chExt cx="284763" cy="283445"/>
          </a:xfrm>
          <a:solidFill>
            <a:srgbClr val="006DA4"/>
          </a:solidFill>
        </p:grpSpPr>
        <p:sp>
          <p:nvSpPr>
            <p:cNvPr id="168" name="Oval 116">
              <a:extLst>
                <a:ext uri="{FF2B5EF4-FFF2-40B4-BE49-F238E27FC236}">
                  <a16:creationId xmlns:a16="http://schemas.microsoft.com/office/drawing/2014/main" id="{C6AE19FC-B0B8-923F-BC88-2E7B65920D0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9" name="Rounded Rectangle 117">
              <a:extLst>
                <a:ext uri="{FF2B5EF4-FFF2-40B4-BE49-F238E27FC236}">
                  <a16:creationId xmlns:a16="http://schemas.microsoft.com/office/drawing/2014/main" id="{443D15CE-F45D-9359-4685-062DBD7236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0" name="Rounded Rectangle 118">
              <a:extLst>
                <a:ext uri="{FF2B5EF4-FFF2-40B4-BE49-F238E27FC236}">
                  <a16:creationId xmlns:a16="http://schemas.microsoft.com/office/drawing/2014/main" id="{CC765600-D0FF-3D28-736F-D2C770892F19}"/>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1" name="Rounded Rectangle 119">
              <a:extLst>
                <a:ext uri="{FF2B5EF4-FFF2-40B4-BE49-F238E27FC236}">
                  <a16:creationId xmlns:a16="http://schemas.microsoft.com/office/drawing/2014/main" id="{2835E4BD-C3E3-0D9C-48DF-A028C927639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2" name="Rounded Rectangle 120">
              <a:extLst>
                <a:ext uri="{FF2B5EF4-FFF2-40B4-BE49-F238E27FC236}">
                  <a16:creationId xmlns:a16="http://schemas.microsoft.com/office/drawing/2014/main" id="{9F7671B7-622A-82D0-460A-CF8266EF7C7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3" name="Rounded Rectangle 121">
              <a:extLst>
                <a:ext uri="{FF2B5EF4-FFF2-40B4-BE49-F238E27FC236}">
                  <a16:creationId xmlns:a16="http://schemas.microsoft.com/office/drawing/2014/main" id="{97A87D30-E307-4993-8E43-47520D7513E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4" name="Rounded Rectangle 122">
              <a:extLst>
                <a:ext uri="{FF2B5EF4-FFF2-40B4-BE49-F238E27FC236}">
                  <a16:creationId xmlns:a16="http://schemas.microsoft.com/office/drawing/2014/main" id="{20122EF8-B7D1-4932-D696-20FD4A6094CD}"/>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5" name="Oval 123">
              <a:extLst>
                <a:ext uri="{FF2B5EF4-FFF2-40B4-BE49-F238E27FC236}">
                  <a16:creationId xmlns:a16="http://schemas.microsoft.com/office/drawing/2014/main" id="{314937F5-AAF3-B81D-9D4D-BB496EA112F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76" name="Group 124">
            <a:extLst>
              <a:ext uri="{FF2B5EF4-FFF2-40B4-BE49-F238E27FC236}">
                <a16:creationId xmlns:a16="http://schemas.microsoft.com/office/drawing/2014/main" id="{D1DBF784-0C73-E80E-9AF7-17BC753C8E89}"/>
              </a:ext>
            </a:extLst>
          </p:cNvPr>
          <p:cNvGrpSpPr/>
          <p:nvPr/>
        </p:nvGrpSpPr>
        <p:grpSpPr>
          <a:xfrm>
            <a:off x="7674453" y="2851139"/>
            <a:ext cx="284763" cy="283445"/>
            <a:chOff x="6774012" y="1839558"/>
            <a:chExt cx="284763" cy="283445"/>
          </a:xfrm>
          <a:solidFill>
            <a:srgbClr val="006DA4"/>
          </a:solidFill>
        </p:grpSpPr>
        <p:sp>
          <p:nvSpPr>
            <p:cNvPr id="177" name="Oval 125">
              <a:extLst>
                <a:ext uri="{FF2B5EF4-FFF2-40B4-BE49-F238E27FC236}">
                  <a16:creationId xmlns:a16="http://schemas.microsoft.com/office/drawing/2014/main" id="{430FF1B9-5D6D-907C-4F4C-097CA6B210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8" name="Rounded Rectangle 126">
              <a:extLst>
                <a:ext uri="{FF2B5EF4-FFF2-40B4-BE49-F238E27FC236}">
                  <a16:creationId xmlns:a16="http://schemas.microsoft.com/office/drawing/2014/main" id="{41C0F8FA-5ECF-5B8B-91E3-8F25E0EBB8B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9" name="Rounded Rectangle 127">
              <a:extLst>
                <a:ext uri="{FF2B5EF4-FFF2-40B4-BE49-F238E27FC236}">
                  <a16:creationId xmlns:a16="http://schemas.microsoft.com/office/drawing/2014/main" id="{F3E7C96E-92DB-651F-C494-E6E279F5A9E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0" name="Rounded Rectangle 128">
              <a:extLst>
                <a:ext uri="{FF2B5EF4-FFF2-40B4-BE49-F238E27FC236}">
                  <a16:creationId xmlns:a16="http://schemas.microsoft.com/office/drawing/2014/main" id="{37F44F21-1830-2C9B-214E-1903AE4116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1" name="Rounded Rectangle 129">
              <a:extLst>
                <a:ext uri="{FF2B5EF4-FFF2-40B4-BE49-F238E27FC236}">
                  <a16:creationId xmlns:a16="http://schemas.microsoft.com/office/drawing/2014/main" id="{86BDC967-DB03-EF33-4828-D53CB3194C6F}"/>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2" name="Rounded Rectangle 130">
              <a:extLst>
                <a:ext uri="{FF2B5EF4-FFF2-40B4-BE49-F238E27FC236}">
                  <a16:creationId xmlns:a16="http://schemas.microsoft.com/office/drawing/2014/main" id="{C8BF5402-EB5D-0CF8-DA64-24B2C9BF914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3" name="Rounded Rectangle 131">
              <a:extLst>
                <a:ext uri="{FF2B5EF4-FFF2-40B4-BE49-F238E27FC236}">
                  <a16:creationId xmlns:a16="http://schemas.microsoft.com/office/drawing/2014/main" id="{AB09D4CB-BFCE-CD85-FF79-C9BEE30DF57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4" name="Oval 132">
              <a:extLst>
                <a:ext uri="{FF2B5EF4-FFF2-40B4-BE49-F238E27FC236}">
                  <a16:creationId xmlns:a16="http://schemas.microsoft.com/office/drawing/2014/main" id="{A419E56D-4090-62CA-2778-E30E43BB25D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85" name="Group 133">
            <a:extLst>
              <a:ext uri="{FF2B5EF4-FFF2-40B4-BE49-F238E27FC236}">
                <a16:creationId xmlns:a16="http://schemas.microsoft.com/office/drawing/2014/main" id="{40E75344-45DA-32AB-A5E3-1C8DCFAA7761}"/>
              </a:ext>
            </a:extLst>
          </p:cNvPr>
          <p:cNvGrpSpPr/>
          <p:nvPr/>
        </p:nvGrpSpPr>
        <p:grpSpPr>
          <a:xfrm>
            <a:off x="6860938" y="2857306"/>
            <a:ext cx="284763" cy="283445"/>
            <a:chOff x="6774012" y="1839558"/>
            <a:chExt cx="284763" cy="283445"/>
          </a:xfrm>
          <a:solidFill>
            <a:srgbClr val="006DA4"/>
          </a:solidFill>
        </p:grpSpPr>
        <p:sp>
          <p:nvSpPr>
            <p:cNvPr id="186" name="Oval 134">
              <a:extLst>
                <a:ext uri="{FF2B5EF4-FFF2-40B4-BE49-F238E27FC236}">
                  <a16:creationId xmlns:a16="http://schemas.microsoft.com/office/drawing/2014/main" id="{91B1D17C-A7BB-8062-E728-66C05A19C224}"/>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7" name="Rounded Rectangle 135">
              <a:extLst>
                <a:ext uri="{FF2B5EF4-FFF2-40B4-BE49-F238E27FC236}">
                  <a16:creationId xmlns:a16="http://schemas.microsoft.com/office/drawing/2014/main" id="{E3010C6F-920B-D606-6F7A-2041E9E8D6D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8" name="Rounded Rectangle 136">
              <a:extLst>
                <a:ext uri="{FF2B5EF4-FFF2-40B4-BE49-F238E27FC236}">
                  <a16:creationId xmlns:a16="http://schemas.microsoft.com/office/drawing/2014/main" id="{9A962CE2-FF3D-E40A-2387-47A772E8D6C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9" name="Rounded Rectangle 137">
              <a:extLst>
                <a:ext uri="{FF2B5EF4-FFF2-40B4-BE49-F238E27FC236}">
                  <a16:creationId xmlns:a16="http://schemas.microsoft.com/office/drawing/2014/main" id="{A74A192F-D49D-64C0-9496-1EA08E7781D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0" name="Rounded Rectangle 138">
              <a:extLst>
                <a:ext uri="{FF2B5EF4-FFF2-40B4-BE49-F238E27FC236}">
                  <a16:creationId xmlns:a16="http://schemas.microsoft.com/office/drawing/2014/main" id="{D03D5ADE-6E15-734C-6464-97C5DB3450C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1" name="Rounded Rectangle 139">
              <a:extLst>
                <a:ext uri="{FF2B5EF4-FFF2-40B4-BE49-F238E27FC236}">
                  <a16:creationId xmlns:a16="http://schemas.microsoft.com/office/drawing/2014/main" id="{11A869C3-3F1C-30BD-1317-A419BA6127FC}"/>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2" name="Rounded Rectangle 140">
              <a:extLst>
                <a:ext uri="{FF2B5EF4-FFF2-40B4-BE49-F238E27FC236}">
                  <a16:creationId xmlns:a16="http://schemas.microsoft.com/office/drawing/2014/main" id="{DA31FE26-1871-1E90-3580-76ABBB54FAE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3" name="Oval 141">
              <a:extLst>
                <a:ext uri="{FF2B5EF4-FFF2-40B4-BE49-F238E27FC236}">
                  <a16:creationId xmlns:a16="http://schemas.microsoft.com/office/drawing/2014/main" id="{4BD3CC1C-9087-ED3F-A20B-A5C10FF505F2}"/>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94" name="Group 142">
            <a:extLst>
              <a:ext uri="{FF2B5EF4-FFF2-40B4-BE49-F238E27FC236}">
                <a16:creationId xmlns:a16="http://schemas.microsoft.com/office/drawing/2014/main" id="{B564F451-CACC-8424-2D12-570A8BD24B16}"/>
              </a:ext>
            </a:extLst>
          </p:cNvPr>
          <p:cNvGrpSpPr/>
          <p:nvPr/>
        </p:nvGrpSpPr>
        <p:grpSpPr>
          <a:xfrm>
            <a:off x="7244759" y="3064173"/>
            <a:ext cx="284763" cy="283445"/>
            <a:chOff x="6774012" y="1839558"/>
            <a:chExt cx="284763" cy="283445"/>
          </a:xfrm>
          <a:solidFill>
            <a:srgbClr val="006DA4"/>
          </a:solidFill>
        </p:grpSpPr>
        <p:sp>
          <p:nvSpPr>
            <p:cNvPr id="195" name="Oval 143">
              <a:extLst>
                <a:ext uri="{FF2B5EF4-FFF2-40B4-BE49-F238E27FC236}">
                  <a16:creationId xmlns:a16="http://schemas.microsoft.com/office/drawing/2014/main" id="{E20539C4-BF82-A8F6-0C10-08C84F171572}"/>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6" name="Rounded Rectangle 144">
              <a:extLst>
                <a:ext uri="{FF2B5EF4-FFF2-40B4-BE49-F238E27FC236}">
                  <a16:creationId xmlns:a16="http://schemas.microsoft.com/office/drawing/2014/main" id="{56DC4454-70A4-0260-47CE-84C9A9263AA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7" name="Rounded Rectangle 145">
              <a:extLst>
                <a:ext uri="{FF2B5EF4-FFF2-40B4-BE49-F238E27FC236}">
                  <a16:creationId xmlns:a16="http://schemas.microsoft.com/office/drawing/2014/main" id="{C49EB7FA-F6FB-2873-A0AC-4D8D3DC43916}"/>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8" name="Rounded Rectangle 146">
              <a:extLst>
                <a:ext uri="{FF2B5EF4-FFF2-40B4-BE49-F238E27FC236}">
                  <a16:creationId xmlns:a16="http://schemas.microsoft.com/office/drawing/2014/main" id="{F375569A-0755-29DE-1D18-383CB7243AF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9" name="Rounded Rectangle 147">
              <a:extLst>
                <a:ext uri="{FF2B5EF4-FFF2-40B4-BE49-F238E27FC236}">
                  <a16:creationId xmlns:a16="http://schemas.microsoft.com/office/drawing/2014/main" id="{8E08C4B2-9E29-C39F-1E8E-7620F8FDA41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0" name="Rounded Rectangle 148">
              <a:extLst>
                <a:ext uri="{FF2B5EF4-FFF2-40B4-BE49-F238E27FC236}">
                  <a16:creationId xmlns:a16="http://schemas.microsoft.com/office/drawing/2014/main" id="{7550F0EF-A39C-0B4D-6F48-6CDF39BA381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1" name="Rounded Rectangle 149">
              <a:extLst>
                <a:ext uri="{FF2B5EF4-FFF2-40B4-BE49-F238E27FC236}">
                  <a16:creationId xmlns:a16="http://schemas.microsoft.com/office/drawing/2014/main" id="{6B32FBA0-5DE7-1D11-5252-625A1227D1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2" name="Oval 150">
              <a:extLst>
                <a:ext uri="{FF2B5EF4-FFF2-40B4-BE49-F238E27FC236}">
                  <a16:creationId xmlns:a16="http://schemas.microsoft.com/office/drawing/2014/main" id="{A5019DF2-D2FC-1FF0-4C11-9C180721E78D}"/>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03" name="Group 151">
            <a:extLst>
              <a:ext uri="{FF2B5EF4-FFF2-40B4-BE49-F238E27FC236}">
                <a16:creationId xmlns:a16="http://schemas.microsoft.com/office/drawing/2014/main" id="{7E628D57-F4CE-ED7C-6C8E-56C823E8291E}"/>
              </a:ext>
            </a:extLst>
          </p:cNvPr>
          <p:cNvGrpSpPr/>
          <p:nvPr/>
        </p:nvGrpSpPr>
        <p:grpSpPr>
          <a:xfrm>
            <a:off x="7625956" y="3251917"/>
            <a:ext cx="284763" cy="283445"/>
            <a:chOff x="6774012" y="1839558"/>
            <a:chExt cx="284763" cy="283445"/>
          </a:xfrm>
          <a:solidFill>
            <a:srgbClr val="006DA4"/>
          </a:solidFill>
        </p:grpSpPr>
        <p:sp>
          <p:nvSpPr>
            <p:cNvPr id="204" name="Oval 152">
              <a:extLst>
                <a:ext uri="{FF2B5EF4-FFF2-40B4-BE49-F238E27FC236}">
                  <a16:creationId xmlns:a16="http://schemas.microsoft.com/office/drawing/2014/main" id="{51D4A513-0657-E5DE-11F5-C309C15C6EB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5" name="Rounded Rectangle 153">
              <a:extLst>
                <a:ext uri="{FF2B5EF4-FFF2-40B4-BE49-F238E27FC236}">
                  <a16:creationId xmlns:a16="http://schemas.microsoft.com/office/drawing/2014/main" id="{5010C080-9CD7-ADBA-BC7A-3664A32969F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6" name="Rounded Rectangle 154">
              <a:extLst>
                <a:ext uri="{FF2B5EF4-FFF2-40B4-BE49-F238E27FC236}">
                  <a16:creationId xmlns:a16="http://schemas.microsoft.com/office/drawing/2014/main" id="{1790F2E6-7F6A-6010-176B-081BDE7EB77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7" name="Rounded Rectangle 155">
              <a:extLst>
                <a:ext uri="{FF2B5EF4-FFF2-40B4-BE49-F238E27FC236}">
                  <a16:creationId xmlns:a16="http://schemas.microsoft.com/office/drawing/2014/main" id="{FF9B6F8C-D5B6-D105-5D82-33F8E9150B2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8" name="Rounded Rectangle 156">
              <a:extLst>
                <a:ext uri="{FF2B5EF4-FFF2-40B4-BE49-F238E27FC236}">
                  <a16:creationId xmlns:a16="http://schemas.microsoft.com/office/drawing/2014/main" id="{8BDD9282-008F-71C9-C14C-1744C4B0536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9" name="Rounded Rectangle 157">
              <a:extLst>
                <a:ext uri="{FF2B5EF4-FFF2-40B4-BE49-F238E27FC236}">
                  <a16:creationId xmlns:a16="http://schemas.microsoft.com/office/drawing/2014/main" id="{CC371654-5ED0-2D91-9414-2F953B563F5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0" name="Rounded Rectangle 158">
              <a:extLst>
                <a:ext uri="{FF2B5EF4-FFF2-40B4-BE49-F238E27FC236}">
                  <a16:creationId xmlns:a16="http://schemas.microsoft.com/office/drawing/2014/main" id="{87BB76B1-0533-889C-A240-E2C958E07F7C}"/>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1" name="Oval 159">
              <a:extLst>
                <a:ext uri="{FF2B5EF4-FFF2-40B4-BE49-F238E27FC236}">
                  <a16:creationId xmlns:a16="http://schemas.microsoft.com/office/drawing/2014/main" id="{DB559761-99C8-DE51-431A-14300204920F}"/>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12" name="Group 160">
            <a:extLst>
              <a:ext uri="{FF2B5EF4-FFF2-40B4-BE49-F238E27FC236}">
                <a16:creationId xmlns:a16="http://schemas.microsoft.com/office/drawing/2014/main" id="{AA90D95C-9F4F-DC52-B135-53069B4B9919}"/>
              </a:ext>
            </a:extLst>
          </p:cNvPr>
          <p:cNvGrpSpPr/>
          <p:nvPr/>
        </p:nvGrpSpPr>
        <p:grpSpPr>
          <a:xfrm>
            <a:off x="6812441" y="3258084"/>
            <a:ext cx="284763" cy="283445"/>
            <a:chOff x="6774012" y="1839558"/>
            <a:chExt cx="284763" cy="283445"/>
          </a:xfrm>
          <a:solidFill>
            <a:srgbClr val="006DA4"/>
          </a:solidFill>
        </p:grpSpPr>
        <p:sp>
          <p:nvSpPr>
            <p:cNvPr id="213" name="Oval 161">
              <a:extLst>
                <a:ext uri="{FF2B5EF4-FFF2-40B4-BE49-F238E27FC236}">
                  <a16:creationId xmlns:a16="http://schemas.microsoft.com/office/drawing/2014/main" id="{3BE12C74-05C3-0F43-1674-CDC917B5FFF9}"/>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4" name="Rounded Rectangle 162">
              <a:extLst>
                <a:ext uri="{FF2B5EF4-FFF2-40B4-BE49-F238E27FC236}">
                  <a16:creationId xmlns:a16="http://schemas.microsoft.com/office/drawing/2014/main" id="{31889EA8-678A-DB11-6E3B-11D572DF3494}"/>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5" name="Rounded Rectangle 163">
              <a:extLst>
                <a:ext uri="{FF2B5EF4-FFF2-40B4-BE49-F238E27FC236}">
                  <a16:creationId xmlns:a16="http://schemas.microsoft.com/office/drawing/2014/main" id="{36FF2E39-43A3-DBDA-863F-0BE020064E0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6" name="Rounded Rectangle 164">
              <a:extLst>
                <a:ext uri="{FF2B5EF4-FFF2-40B4-BE49-F238E27FC236}">
                  <a16:creationId xmlns:a16="http://schemas.microsoft.com/office/drawing/2014/main" id="{CDC511EF-B1C7-C560-FABA-31278CF3CDB0}"/>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7" name="Rounded Rectangle 165">
              <a:extLst>
                <a:ext uri="{FF2B5EF4-FFF2-40B4-BE49-F238E27FC236}">
                  <a16:creationId xmlns:a16="http://schemas.microsoft.com/office/drawing/2014/main" id="{BB2D6AA9-CDF2-9381-152B-4C782A2B68E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8" name="Rounded Rectangle 166">
              <a:extLst>
                <a:ext uri="{FF2B5EF4-FFF2-40B4-BE49-F238E27FC236}">
                  <a16:creationId xmlns:a16="http://schemas.microsoft.com/office/drawing/2014/main" id="{1BD7191F-AA30-E528-3422-BEEDD4C7E6EF}"/>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9" name="Rounded Rectangle 167">
              <a:extLst>
                <a:ext uri="{FF2B5EF4-FFF2-40B4-BE49-F238E27FC236}">
                  <a16:creationId xmlns:a16="http://schemas.microsoft.com/office/drawing/2014/main" id="{C59D6B29-43F7-C7E8-916E-1C49CF8862D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0" name="Oval 168">
              <a:extLst>
                <a:ext uri="{FF2B5EF4-FFF2-40B4-BE49-F238E27FC236}">
                  <a16:creationId xmlns:a16="http://schemas.microsoft.com/office/drawing/2014/main" id="{D9EA2D05-93FB-39B3-D74E-97B6E69C3C8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21" name="Group 169">
            <a:extLst>
              <a:ext uri="{FF2B5EF4-FFF2-40B4-BE49-F238E27FC236}">
                <a16:creationId xmlns:a16="http://schemas.microsoft.com/office/drawing/2014/main" id="{67B3396A-02F7-3750-D9DE-BE1CA6E7C6EA}"/>
              </a:ext>
            </a:extLst>
          </p:cNvPr>
          <p:cNvGrpSpPr/>
          <p:nvPr/>
        </p:nvGrpSpPr>
        <p:grpSpPr>
          <a:xfrm rot="10800000">
            <a:off x="10597914" y="3318391"/>
            <a:ext cx="284763" cy="283445"/>
            <a:chOff x="6774012" y="1839558"/>
            <a:chExt cx="284763" cy="283445"/>
          </a:xfrm>
          <a:solidFill>
            <a:srgbClr val="006DA4"/>
          </a:solidFill>
        </p:grpSpPr>
        <p:sp>
          <p:nvSpPr>
            <p:cNvPr id="222" name="Oval 170">
              <a:extLst>
                <a:ext uri="{FF2B5EF4-FFF2-40B4-BE49-F238E27FC236}">
                  <a16:creationId xmlns:a16="http://schemas.microsoft.com/office/drawing/2014/main" id="{5BA706FB-3AF6-851A-4A7C-3E2FD21CA1BB}"/>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3" name="Rounded Rectangle 171">
              <a:extLst>
                <a:ext uri="{FF2B5EF4-FFF2-40B4-BE49-F238E27FC236}">
                  <a16:creationId xmlns:a16="http://schemas.microsoft.com/office/drawing/2014/main" id="{5E90DE1A-3CBE-0429-45DE-852F01D2512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4" name="Rounded Rectangle 172">
              <a:extLst>
                <a:ext uri="{FF2B5EF4-FFF2-40B4-BE49-F238E27FC236}">
                  <a16:creationId xmlns:a16="http://schemas.microsoft.com/office/drawing/2014/main" id="{6AEE5452-F50E-A6C2-7D7B-C0718CC6C2B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5" name="Rounded Rectangle 173">
              <a:extLst>
                <a:ext uri="{FF2B5EF4-FFF2-40B4-BE49-F238E27FC236}">
                  <a16:creationId xmlns:a16="http://schemas.microsoft.com/office/drawing/2014/main" id="{A1B296D3-E792-4AE2-8B35-2864EB2897D2}"/>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6" name="Rounded Rectangle 174">
              <a:extLst>
                <a:ext uri="{FF2B5EF4-FFF2-40B4-BE49-F238E27FC236}">
                  <a16:creationId xmlns:a16="http://schemas.microsoft.com/office/drawing/2014/main" id="{15746942-F319-CD66-DFCA-A2CF7D5A5E9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7" name="Rounded Rectangle 175">
              <a:extLst>
                <a:ext uri="{FF2B5EF4-FFF2-40B4-BE49-F238E27FC236}">
                  <a16:creationId xmlns:a16="http://schemas.microsoft.com/office/drawing/2014/main" id="{59FACA4E-2DF3-25C7-9FCF-D5CD3E8321EE}"/>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8" name="Rounded Rectangle 176">
              <a:extLst>
                <a:ext uri="{FF2B5EF4-FFF2-40B4-BE49-F238E27FC236}">
                  <a16:creationId xmlns:a16="http://schemas.microsoft.com/office/drawing/2014/main" id="{DADFCCD0-581E-F663-61F7-C0A0DE368034}"/>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9" name="Oval 177">
              <a:extLst>
                <a:ext uri="{FF2B5EF4-FFF2-40B4-BE49-F238E27FC236}">
                  <a16:creationId xmlns:a16="http://schemas.microsoft.com/office/drawing/2014/main" id="{BBC4A90E-05D9-40CE-DBF7-738B12CB841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0" name="Group 178">
            <a:extLst>
              <a:ext uri="{FF2B5EF4-FFF2-40B4-BE49-F238E27FC236}">
                <a16:creationId xmlns:a16="http://schemas.microsoft.com/office/drawing/2014/main" id="{E7AA440E-A30D-ED46-C099-9DADDA9E4506}"/>
              </a:ext>
            </a:extLst>
          </p:cNvPr>
          <p:cNvGrpSpPr/>
          <p:nvPr/>
        </p:nvGrpSpPr>
        <p:grpSpPr>
          <a:xfrm rot="10800000">
            <a:off x="10186627" y="3243909"/>
            <a:ext cx="284763" cy="283445"/>
            <a:chOff x="6774012" y="1839558"/>
            <a:chExt cx="284763" cy="283445"/>
          </a:xfrm>
          <a:solidFill>
            <a:srgbClr val="006DA4"/>
          </a:solidFill>
        </p:grpSpPr>
        <p:sp>
          <p:nvSpPr>
            <p:cNvPr id="231" name="Oval 179">
              <a:extLst>
                <a:ext uri="{FF2B5EF4-FFF2-40B4-BE49-F238E27FC236}">
                  <a16:creationId xmlns:a16="http://schemas.microsoft.com/office/drawing/2014/main" id="{700AC6F4-DC2B-12B2-00DF-2BA55393FE7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2" name="Rounded Rectangle 180">
              <a:extLst>
                <a:ext uri="{FF2B5EF4-FFF2-40B4-BE49-F238E27FC236}">
                  <a16:creationId xmlns:a16="http://schemas.microsoft.com/office/drawing/2014/main" id="{22ADFABE-EB04-5B46-D95E-EE0F52E0CDA6}"/>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3" name="Rounded Rectangle 181">
              <a:extLst>
                <a:ext uri="{FF2B5EF4-FFF2-40B4-BE49-F238E27FC236}">
                  <a16:creationId xmlns:a16="http://schemas.microsoft.com/office/drawing/2014/main" id="{F42DF060-6D06-01EB-EC1E-D871ED6FD1D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4" name="Rounded Rectangle 182">
              <a:extLst>
                <a:ext uri="{FF2B5EF4-FFF2-40B4-BE49-F238E27FC236}">
                  <a16:creationId xmlns:a16="http://schemas.microsoft.com/office/drawing/2014/main" id="{9B8F69B8-CBD6-4FBD-92CE-869124EDEF1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5" name="Rounded Rectangle 183">
              <a:extLst>
                <a:ext uri="{FF2B5EF4-FFF2-40B4-BE49-F238E27FC236}">
                  <a16:creationId xmlns:a16="http://schemas.microsoft.com/office/drawing/2014/main" id="{9A12CE70-F6D2-3AB4-2706-20824842CB27}"/>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6" name="Rounded Rectangle 184">
              <a:extLst>
                <a:ext uri="{FF2B5EF4-FFF2-40B4-BE49-F238E27FC236}">
                  <a16:creationId xmlns:a16="http://schemas.microsoft.com/office/drawing/2014/main" id="{DE02C1F6-62F2-2447-4201-517A2B13307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7" name="Rounded Rectangle 185">
              <a:extLst>
                <a:ext uri="{FF2B5EF4-FFF2-40B4-BE49-F238E27FC236}">
                  <a16:creationId xmlns:a16="http://schemas.microsoft.com/office/drawing/2014/main" id="{F627C0CC-5BE7-DE54-47EE-A5B8E092BF0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8" name="Oval 186">
              <a:extLst>
                <a:ext uri="{FF2B5EF4-FFF2-40B4-BE49-F238E27FC236}">
                  <a16:creationId xmlns:a16="http://schemas.microsoft.com/office/drawing/2014/main" id="{B652020E-0FD1-8769-E723-DADF3E127CA6}"/>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39" name="Group 187">
            <a:extLst>
              <a:ext uri="{FF2B5EF4-FFF2-40B4-BE49-F238E27FC236}">
                <a16:creationId xmlns:a16="http://schemas.microsoft.com/office/drawing/2014/main" id="{975BB8C0-348F-EE96-746A-902032A60443}"/>
              </a:ext>
            </a:extLst>
          </p:cNvPr>
          <p:cNvGrpSpPr/>
          <p:nvPr/>
        </p:nvGrpSpPr>
        <p:grpSpPr>
          <a:xfrm rot="10800000">
            <a:off x="11000142" y="3237742"/>
            <a:ext cx="284763" cy="283445"/>
            <a:chOff x="6774012" y="1839558"/>
            <a:chExt cx="284763" cy="283445"/>
          </a:xfrm>
          <a:solidFill>
            <a:srgbClr val="006DA4"/>
          </a:solidFill>
        </p:grpSpPr>
        <p:sp>
          <p:nvSpPr>
            <p:cNvPr id="240" name="Oval 188">
              <a:extLst>
                <a:ext uri="{FF2B5EF4-FFF2-40B4-BE49-F238E27FC236}">
                  <a16:creationId xmlns:a16="http://schemas.microsoft.com/office/drawing/2014/main" id="{4972CCF8-7052-B2F7-9F21-69C2748355E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1" name="Rounded Rectangle 189">
              <a:extLst>
                <a:ext uri="{FF2B5EF4-FFF2-40B4-BE49-F238E27FC236}">
                  <a16:creationId xmlns:a16="http://schemas.microsoft.com/office/drawing/2014/main" id="{559029BB-D337-D584-A0EC-13065628C611}"/>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2" name="Rounded Rectangle 190">
              <a:extLst>
                <a:ext uri="{FF2B5EF4-FFF2-40B4-BE49-F238E27FC236}">
                  <a16:creationId xmlns:a16="http://schemas.microsoft.com/office/drawing/2014/main" id="{6FB81754-0BA7-D292-4EA3-1DB585C2BF5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3" name="Rounded Rectangle 191">
              <a:extLst>
                <a:ext uri="{FF2B5EF4-FFF2-40B4-BE49-F238E27FC236}">
                  <a16:creationId xmlns:a16="http://schemas.microsoft.com/office/drawing/2014/main" id="{6D5EB735-47D9-D0EE-53B2-BA31E9C03DCA}"/>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4" name="Rounded Rectangle 192">
              <a:extLst>
                <a:ext uri="{FF2B5EF4-FFF2-40B4-BE49-F238E27FC236}">
                  <a16:creationId xmlns:a16="http://schemas.microsoft.com/office/drawing/2014/main" id="{F8A42226-E21D-9F1B-B141-BC1EFB1B61B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5" name="Rounded Rectangle 193">
              <a:extLst>
                <a:ext uri="{FF2B5EF4-FFF2-40B4-BE49-F238E27FC236}">
                  <a16:creationId xmlns:a16="http://schemas.microsoft.com/office/drawing/2014/main" id="{19E18007-EE24-0AFA-5A04-60CF4105DBC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6" name="Rounded Rectangle 194">
              <a:extLst>
                <a:ext uri="{FF2B5EF4-FFF2-40B4-BE49-F238E27FC236}">
                  <a16:creationId xmlns:a16="http://schemas.microsoft.com/office/drawing/2014/main" id="{91F66DD6-CC99-CE55-FD60-8E9554B4888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7" name="Oval 195">
              <a:extLst>
                <a:ext uri="{FF2B5EF4-FFF2-40B4-BE49-F238E27FC236}">
                  <a16:creationId xmlns:a16="http://schemas.microsoft.com/office/drawing/2014/main" id="{1EE354DE-193F-F72C-B851-AEA2003BAD1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48" name="Group 196">
            <a:extLst>
              <a:ext uri="{FF2B5EF4-FFF2-40B4-BE49-F238E27FC236}">
                <a16:creationId xmlns:a16="http://schemas.microsoft.com/office/drawing/2014/main" id="{C9E49ED0-B1E1-23F1-9063-608522FFBE8D}"/>
              </a:ext>
            </a:extLst>
          </p:cNvPr>
          <p:cNvGrpSpPr/>
          <p:nvPr/>
        </p:nvGrpSpPr>
        <p:grpSpPr>
          <a:xfrm rot="10800000">
            <a:off x="10597778" y="2928874"/>
            <a:ext cx="284763" cy="283445"/>
            <a:chOff x="6774012" y="1839558"/>
            <a:chExt cx="284763" cy="283445"/>
          </a:xfrm>
          <a:solidFill>
            <a:srgbClr val="006DA4"/>
          </a:solidFill>
        </p:grpSpPr>
        <p:sp>
          <p:nvSpPr>
            <p:cNvPr id="249" name="Oval 197">
              <a:extLst>
                <a:ext uri="{FF2B5EF4-FFF2-40B4-BE49-F238E27FC236}">
                  <a16:creationId xmlns:a16="http://schemas.microsoft.com/office/drawing/2014/main" id="{6FBD4A48-8D15-72AB-4AFF-28AC6959ADEE}"/>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0" name="Rounded Rectangle 198">
              <a:extLst>
                <a:ext uri="{FF2B5EF4-FFF2-40B4-BE49-F238E27FC236}">
                  <a16:creationId xmlns:a16="http://schemas.microsoft.com/office/drawing/2014/main" id="{4BADCC58-72F5-4556-3A2A-41E2E1E0C95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1" name="Rounded Rectangle 199">
              <a:extLst>
                <a:ext uri="{FF2B5EF4-FFF2-40B4-BE49-F238E27FC236}">
                  <a16:creationId xmlns:a16="http://schemas.microsoft.com/office/drawing/2014/main" id="{F0915F4D-B4AA-80E8-71EE-AFA4C71DE671}"/>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2" name="Rounded Rectangle 200">
              <a:extLst>
                <a:ext uri="{FF2B5EF4-FFF2-40B4-BE49-F238E27FC236}">
                  <a16:creationId xmlns:a16="http://schemas.microsoft.com/office/drawing/2014/main" id="{5074F8B4-8029-86A1-1B99-815766AD183D}"/>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3" name="Rounded Rectangle 201">
              <a:extLst>
                <a:ext uri="{FF2B5EF4-FFF2-40B4-BE49-F238E27FC236}">
                  <a16:creationId xmlns:a16="http://schemas.microsoft.com/office/drawing/2014/main" id="{A5CC2F73-B782-8D80-521A-0EDE9B267A1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4" name="Rounded Rectangle 202">
              <a:extLst>
                <a:ext uri="{FF2B5EF4-FFF2-40B4-BE49-F238E27FC236}">
                  <a16:creationId xmlns:a16="http://schemas.microsoft.com/office/drawing/2014/main" id="{B9597E4A-A78D-D896-2EE4-9F51AA70C5A0}"/>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5" name="Rounded Rectangle 203">
              <a:extLst>
                <a:ext uri="{FF2B5EF4-FFF2-40B4-BE49-F238E27FC236}">
                  <a16:creationId xmlns:a16="http://schemas.microsoft.com/office/drawing/2014/main" id="{F6339950-6EE1-00E3-800F-19E97B9D2008}"/>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6" name="Oval 204">
              <a:extLst>
                <a:ext uri="{FF2B5EF4-FFF2-40B4-BE49-F238E27FC236}">
                  <a16:creationId xmlns:a16="http://schemas.microsoft.com/office/drawing/2014/main" id="{5F9E179C-22F4-FEBA-CC18-267EF95186E9}"/>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57" name="Group 205">
            <a:extLst>
              <a:ext uri="{FF2B5EF4-FFF2-40B4-BE49-F238E27FC236}">
                <a16:creationId xmlns:a16="http://schemas.microsoft.com/office/drawing/2014/main" id="{839DDC9A-A2F9-B1CE-8FF5-80F9769D8D22}"/>
              </a:ext>
            </a:extLst>
          </p:cNvPr>
          <p:cNvGrpSpPr/>
          <p:nvPr/>
        </p:nvGrpSpPr>
        <p:grpSpPr>
          <a:xfrm rot="10800000">
            <a:off x="10206672" y="2806620"/>
            <a:ext cx="284763" cy="283445"/>
            <a:chOff x="6774012" y="1839558"/>
            <a:chExt cx="284763" cy="283445"/>
          </a:xfrm>
          <a:solidFill>
            <a:srgbClr val="006DA4"/>
          </a:solidFill>
        </p:grpSpPr>
        <p:sp>
          <p:nvSpPr>
            <p:cNvPr id="258" name="Oval 206">
              <a:extLst>
                <a:ext uri="{FF2B5EF4-FFF2-40B4-BE49-F238E27FC236}">
                  <a16:creationId xmlns:a16="http://schemas.microsoft.com/office/drawing/2014/main" id="{98AD87E6-6B83-B301-5146-0F16A15E6E26}"/>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59" name="Rounded Rectangle 207">
              <a:extLst>
                <a:ext uri="{FF2B5EF4-FFF2-40B4-BE49-F238E27FC236}">
                  <a16:creationId xmlns:a16="http://schemas.microsoft.com/office/drawing/2014/main" id="{86385F5B-756A-7634-64DD-BE5C61325C80}"/>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0" name="Rounded Rectangle 208">
              <a:extLst>
                <a:ext uri="{FF2B5EF4-FFF2-40B4-BE49-F238E27FC236}">
                  <a16:creationId xmlns:a16="http://schemas.microsoft.com/office/drawing/2014/main" id="{B3D94980-A6B6-BBD9-723C-8F95F287B02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1" name="Rounded Rectangle 209">
              <a:extLst>
                <a:ext uri="{FF2B5EF4-FFF2-40B4-BE49-F238E27FC236}">
                  <a16:creationId xmlns:a16="http://schemas.microsoft.com/office/drawing/2014/main" id="{49AC520D-B8CA-932A-9329-CE0292B8B05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2" name="Rounded Rectangle 210">
              <a:extLst>
                <a:ext uri="{FF2B5EF4-FFF2-40B4-BE49-F238E27FC236}">
                  <a16:creationId xmlns:a16="http://schemas.microsoft.com/office/drawing/2014/main" id="{0AA1CE1E-7FE9-59AE-7397-9F7FC0059442}"/>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3" name="Rounded Rectangle 211">
              <a:extLst>
                <a:ext uri="{FF2B5EF4-FFF2-40B4-BE49-F238E27FC236}">
                  <a16:creationId xmlns:a16="http://schemas.microsoft.com/office/drawing/2014/main" id="{D1855877-F25A-6E91-E5E9-827660C0CCDD}"/>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4" name="Rounded Rectangle 212">
              <a:extLst>
                <a:ext uri="{FF2B5EF4-FFF2-40B4-BE49-F238E27FC236}">
                  <a16:creationId xmlns:a16="http://schemas.microsoft.com/office/drawing/2014/main" id="{E5E89FAD-DC3C-C816-B54A-9EB5823547F2}"/>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5" name="Oval 213">
              <a:extLst>
                <a:ext uri="{FF2B5EF4-FFF2-40B4-BE49-F238E27FC236}">
                  <a16:creationId xmlns:a16="http://schemas.microsoft.com/office/drawing/2014/main" id="{B35D5717-5B26-892A-1D99-AF6B918181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66" name="Group 214">
            <a:extLst>
              <a:ext uri="{FF2B5EF4-FFF2-40B4-BE49-F238E27FC236}">
                <a16:creationId xmlns:a16="http://schemas.microsoft.com/office/drawing/2014/main" id="{165DF4F4-D554-C344-95A8-45A962F8E0FE}"/>
              </a:ext>
            </a:extLst>
          </p:cNvPr>
          <p:cNvGrpSpPr/>
          <p:nvPr/>
        </p:nvGrpSpPr>
        <p:grpSpPr>
          <a:xfrm rot="10800000">
            <a:off x="10944781" y="2785084"/>
            <a:ext cx="284763" cy="283445"/>
            <a:chOff x="6774012" y="1839558"/>
            <a:chExt cx="284763" cy="283445"/>
          </a:xfrm>
          <a:solidFill>
            <a:srgbClr val="006DA4"/>
          </a:solidFill>
        </p:grpSpPr>
        <p:sp>
          <p:nvSpPr>
            <p:cNvPr id="267" name="Oval 215">
              <a:extLst>
                <a:ext uri="{FF2B5EF4-FFF2-40B4-BE49-F238E27FC236}">
                  <a16:creationId xmlns:a16="http://schemas.microsoft.com/office/drawing/2014/main" id="{AF27CA7A-85E6-7A2B-B1A4-044062A8FDC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8" name="Rounded Rectangle 216">
              <a:extLst>
                <a:ext uri="{FF2B5EF4-FFF2-40B4-BE49-F238E27FC236}">
                  <a16:creationId xmlns:a16="http://schemas.microsoft.com/office/drawing/2014/main" id="{1D7694F5-D1EF-482F-EA33-E86972C4907A}"/>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9" name="Rounded Rectangle 217">
              <a:extLst>
                <a:ext uri="{FF2B5EF4-FFF2-40B4-BE49-F238E27FC236}">
                  <a16:creationId xmlns:a16="http://schemas.microsoft.com/office/drawing/2014/main" id="{7DA08758-1DF1-A932-0223-713AF9C0025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0" name="Rounded Rectangle 218">
              <a:extLst>
                <a:ext uri="{FF2B5EF4-FFF2-40B4-BE49-F238E27FC236}">
                  <a16:creationId xmlns:a16="http://schemas.microsoft.com/office/drawing/2014/main" id="{58CC008F-FA01-DE46-965F-574B6E5B6F33}"/>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1" name="Rounded Rectangle 219">
              <a:extLst>
                <a:ext uri="{FF2B5EF4-FFF2-40B4-BE49-F238E27FC236}">
                  <a16:creationId xmlns:a16="http://schemas.microsoft.com/office/drawing/2014/main" id="{6CF1BB5C-CFBB-6EA3-A150-5E418D3B446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2" name="Rounded Rectangle 220">
              <a:extLst>
                <a:ext uri="{FF2B5EF4-FFF2-40B4-BE49-F238E27FC236}">
                  <a16:creationId xmlns:a16="http://schemas.microsoft.com/office/drawing/2014/main" id="{9E9A74A5-7C63-FFCF-400C-F664C5072B6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3" name="Rounded Rectangle 221">
              <a:extLst>
                <a:ext uri="{FF2B5EF4-FFF2-40B4-BE49-F238E27FC236}">
                  <a16:creationId xmlns:a16="http://schemas.microsoft.com/office/drawing/2014/main" id="{97BDCAED-AA66-41A8-940D-5831602B906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4" name="Oval 222">
              <a:extLst>
                <a:ext uri="{FF2B5EF4-FFF2-40B4-BE49-F238E27FC236}">
                  <a16:creationId xmlns:a16="http://schemas.microsoft.com/office/drawing/2014/main" id="{5601EAF4-0714-0987-9F51-5269D91F49D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75" name="Group 223">
            <a:extLst>
              <a:ext uri="{FF2B5EF4-FFF2-40B4-BE49-F238E27FC236}">
                <a16:creationId xmlns:a16="http://schemas.microsoft.com/office/drawing/2014/main" id="{C49188F1-E28D-7549-296B-CF10E59349FD}"/>
              </a:ext>
            </a:extLst>
          </p:cNvPr>
          <p:cNvGrpSpPr/>
          <p:nvPr/>
        </p:nvGrpSpPr>
        <p:grpSpPr>
          <a:xfrm rot="10800000">
            <a:off x="10596417" y="2417458"/>
            <a:ext cx="284763" cy="283445"/>
            <a:chOff x="6774012" y="1839558"/>
            <a:chExt cx="284763" cy="283445"/>
          </a:xfrm>
          <a:solidFill>
            <a:srgbClr val="006DA4"/>
          </a:solidFill>
        </p:grpSpPr>
        <p:sp>
          <p:nvSpPr>
            <p:cNvPr id="276" name="Oval 224">
              <a:extLst>
                <a:ext uri="{FF2B5EF4-FFF2-40B4-BE49-F238E27FC236}">
                  <a16:creationId xmlns:a16="http://schemas.microsoft.com/office/drawing/2014/main" id="{2DE95507-40D6-3577-3672-46852CC470EC}"/>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7" name="Rounded Rectangle 225">
              <a:extLst>
                <a:ext uri="{FF2B5EF4-FFF2-40B4-BE49-F238E27FC236}">
                  <a16:creationId xmlns:a16="http://schemas.microsoft.com/office/drawing/2014/main" id="{C897F986-BBCB-CE06-84EB-24A8CA7D7C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8" name="Rounded Rectangle 226">
              <a:extLst>
                <a:ext uri="{FF2B5EF4-FFF2-40B4-BE49-F238E27FC236}">
                  <a16:creationId xmlns:a16="http://schemas.microsoft.com/office/drawing/2014/main" id="{093807B8-B601-C332-A47F-A81548B056EB}"/>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9" name="Rounded Rectangle 227">
              <a:extLst>
                <a:ext uri="{FF2B5EF4-FFF2-40B4-BE49-F238E27FC236}">
                  <a16:creationId xmlns:a16="http://schemas.microsoft.com/office/drawing/2014/main" id="{8E960798-2F25-80C1-EA6B-0FDB4381479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0" name="Rounded Rectangle 228">
              <a:extLst>
                <a:ext uri="{FF2B5EF4-FFF2-40B4-BE49-F238E27FC236}">
                  <a16:creationId xmlns:a16="http://schemas.microsoft.com/office/drawing/2014/main" id="{FBC5E0E0-C545-1A74-B532-41557F2D867D}"/>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1" name="Rounded Rectangle 229">
              <a:extLst>
                <a:ext uri="{FF2B5EF4-FFF2-40B4-BE49-F238E27FC236}">
                  <a16:creationId xmlns:a16="http://schemas.microsoft.com/office/drawing/2014/main" id="{3582FCE5-8844-696C-3BA4-FF099B98309B}"/>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2" name="Rounded Rectangle 230">
              <a:extLst>
                <a:ext uri="{FF2B5EF4-FFF2-40B4-BE49-F238E27FC236}">
                  <a16:creationId xmlns:a16="http://schemas.microsoft.com/office/drawing/2014/main" id="{0F49298F-CE5B-4109-D066-6E45C4799C3B}"/>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3" name="Oval 231">
              <a:extLst>
                <a:ext uri="{FF2B5EF4-FFF2-40B4-BE49-F238E27FC236}">
                  <a16:creationId xmlns:a16="http://schemas.microsoft.com/office/drawing/2014/main" id="{D1F43959-F594-947C-33E0-8049654C913E}"/>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84" name="Group 232">
            <a:extLst>
              <a:ext uri="{FF2B5EF4-FFF2-40B4-BE49-F238E27FC236}">
                <a16:creationId xmlns:a16="http://schemas.microsoft.com/office/drawing/2014/main" id="{A445AEDA-DD84-646A-618B-695802B045C4}"/>
              </a:ext>
            </a:extLst>
          </p:cNvPr>
          <p:cNvGrpSpPr/>
          <p:nvPr/>
        </p:nvGrpSpPr>
        <p:grpSpPr>
          <a:xfrm rot="10800000">
            <a:off x="10168251" y="2413210"/>
            <a:ext cx="284763" cy="283445"/>
            <a:chOff x="6774012" y="1839558"/>
            <a:chExt cx="284763" cy="283445"/>
          </a:xfrm>
          <a:solidFill>
            <a:srgbClr val="006DA4"/>
          </a:solidFill>
        </p:grpSpPr>
        <p:sp>
          <p:nvSpPr>
            <p:cNvPr id="285" name="Oval 233">
              <a:extLst>
                <a:ext uri="{FF2B5EF4-FFF2-40B4-BE49-F238E27FC236}">
                  <a16:creationId xmlns:a16="http://schemas.microsoft.com/office/drawing/2014/main" id="{7D895AE6-0992-8376-62EF-2DBB824B7477}"/>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6" name="Rounded Rectangle 234">
              <a:extLst>
                <a:ext uri="{FF2B5EF4-FFF2-40B4-BE49-F238E27FC236}">
                  <a16:creationId xmlns:a16="http://schemas.microsoft.com/office/drawing/2014/main" id="{F6DBD7F1-6E48-0D2C-620A-16BFC76D4AE9}"/>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7" name="Rounded Rectangle 235">
              <a:extLst>
                <a:ext uri="{FF2B5EF4-FFF2-40B4-BE49-F238E27FC236}">
                  <a16:creationId xmlns:a16="http://schemas.microsoft.com/office/drawing/2014/main" id="{4FB024DC-2A01-2842-1AFF-C77FAA156EB2}"/>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8" name="Rounded Rectangle 236">
              <a:extLst>
                <a:ext uri="{FF2B5EF4-FFF2-40B4-BE49-F238E27FC236}">
                  <a16:creationId xmlns:a16="http://schemas.microsoft.com/office/drawing/2014/main" id="{8DF3A441-8F93-8B85-EAA1-94E5DC56941C}"/>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9" name="Rounded Rectangle 237">
              <a:extLst>
                <a:ext uri="{FF2B5EF4-FFF2-40B4-BE49-F238E27FC236}">
                  <a16:creationId xmlns:a16="http://schemas.microsoft.com/office/drawing/2014/main" id="{916B006E-CCC0-F59B-F19D-0ED80DC67204}"/>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0" name="Rounded Rectangle 238">
              <a:extLst>
                <a:ext uri="{FF2B5EF4-FFF2-40B4-BE49-F238E27FC236}">
                  <a16:creationId xmlns:a16="http://schemas.microsoft.com/office/drawing/2014/main" id="{BF5EA773-CE66-8909-F749-95A86D1D893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1" name="Rounded Rectangle 239">
              <a:extLst>
                <a:ext uri="{FF2B5EF4-FFF2-40B4-BE49-F238E27FC236}">
                  <a16:creationId xmlns:a16="http://schemas.microsoft.com/office/drawing/2014/main" id="{91C48BFC-7959-28F1-ABC2-B6CBC468F90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2" name="Oval 240">
              <a:extLst>
                <a:ext uri="{FF2B5EF4-FFF2-40B4-BE49-F238E27FC236}">
                  <a16:creationId xmlns:a16="http://schemas.microsoft.com/office/drawing/2014/main" id="{0CD43B1D-BB09-254C-5695-1DCBEE45E69B}"/>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93" name="Group 241">
            <a:extLst>
              <a:ext uri="{FF2B5EF4-FFF2-40B4-BE49-F238E27FC236}">
                <a16:creationId xmlns:a16="http://schemas.microsoft.com/office/drawing/2014/main" id="{67272816-1142-2040-785A-D892311BCA39}"/>
              </a:ext>
            </a:extLst>
          </p:cNvPr>
          <p:cNvGrpSpPr/>
          <p:nvPr/>
        </p:nvGrpSpPr>
        <p:grpSpPr>
          <a:xfrm rot="10800000">
            <a:off x="10981795" y="2255330"/>
            <a:ext cx="284763" cy="283445"/>
            <a:chOff x="6774012" y="1839558"/>
            <a:chExt cx="284763" cy="283445"/>
          </a:xfrm>
          <a:solidFill>
            <a:srgbClr val="006DA4"/>
          </a:solidFill>
        </p:grpSpPr>
        <p:sp>
          <p:nvSpPr>
            <p:cNvPr id="294" name="Oval 242">
              <a:extLst>
                <a:ext uri="{FF2B5EF4-FFF2-40B4-BE49-F238E27FC236}">
                  <a16:creationId xmlns:a16="http://schemas.microsoft.com/office/drawing/2014/main" id="{7F511446-4D8E-536D-C82D-42151C1E8BF1}"/>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5" name="Rounded Rectangle 243">
              <a:extLst>
                <a:ext uri="{FF2B5EF4-FFF2-40B4-BE49-F238E27FC236}">
                  <a16:creationId xmlns:a16="http://schemas.microsoft.com/office/drawing/2014/main" id="{E7481B9D-2703-1C59-3B2E-4FA5A834451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6" name="Rounded Rectangle 244">
              <a:extLst>
                <a:ext uri="{FF2B5EF4-FFF2-40B4-BE49-F238E27FC236}">
                  <a16:creationId xmlns:a16="http://schemas.microsoft.com/office/drawing/2014/main" id="{2E519A4D-DDF2-5A66-7054-FB70CA331BB7}"/>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7" name="Rounded Rectangle 245">
              <a:extLst>
                <a:ext uri="{FF2B5EF4-FFF2-40B4-BE49-F238E27FC236}">
                  <a16:creationId xmlns:a16="http://schemas.microsoft.com/office/drawing/2014/main" id="{369C8FBC-7EA1-61BD-449A-7E011E6B17C8}"/>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8" name="Rounded Rectangle 246">
              <a:extLst>
                <a:ext uri="{FF2B5EF4-FFF2-40B4-BE49-F238E27FC236}">
                  <a16:creationId xmlns:a16="http://schemas.microsoft.com/office/drawing/2014/main" id="{978D22F1-F291-B863-7ACA-FD307108A99B}"/>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9" name="Rounded Rectangle 247">
              <a:extLst>
                <a:ext uri="{FF2B5EF4-FFF2-40B4-BE49-F238E27FC236}">
                  <a16:creationId xmlns:a16="http://schemas.microsoft.com/office/drawing/2014/main" id="{8D38A35D-D5F5-EAA0-E7FE-8D60BC20EA8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0" name="Rounded Rectangle 248">
              <a:extLst>
                <a:ext uri="{FF2B5EF4-FFF2-40B4-BE49-F238E27FC236}">
                  <a16:creationId xmlns:a16="http://schemas.microsoft.com/office/drawing/2014/main" id="{5E79FA81-AB33-634D-05B1-C610087890E7}"/>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1" name="Oval 249">
              <a:extLst>
                <a:ext uri="{FF2B5EF4-FFF2-40B4-BE49-F238E27FC236}">
                  <a16:creationId xmlns:a16="http://schemas.microsoft.com/office/drawing/2014/main" id="{B008ACAB-B3BA-9E31-C078-9EBBC3E7FDD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02" name="Group 250">
            <a:extLst>
              <a:ext uri="{FF2B5EF4-FFF2-40B4-BE49-F238E27FC236}">
                <a16:creationId xmlns:a16="http://schemas.microsoft.com/office/drawing/2014/main" id="{C713699C-9946-BA09-1489-64F34CEE0F94}"/>
              </a:ext>
            </a:extLst>
          </p:cNvPr>
          <p:cNvGrpSpPr/>
          <p:nvPr/>
        </p:nvGrpSpPr>
        <p:grpSpPr>
          <a:xfrm rot="10800000">
            <a:off x="10573910" y="1971885"/>
            <a:ext cx="284763" cy="283445"/>
            <a:chOff x="6774012" y="1839558"/>
            <a:chExt cx="284763" cy="283445"/>
          </a:xfrm>
          <a:solidFill>
            <a:srgbClr val="006DA4"/>
          </a:solidFill>
        </p:grpSpPr>
        <p:sp>
          <p:nvSpPr>
            <p:cNvPr id="303" name="Oval 251">
              <a:extLst>
                <a:ext uri="{FF2B5EF4-FFF2-40B4-BE49-F238E27FC236}">
                  <a16:creationId xmlns:a16="http://schemas.microsoft.com/office/drawing/2014/main" id="{338EBD31-6072-5B33-4174-FFFA16F3486F}"/>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4" name="Rounded Rectangle 252">
              <a:extLst>
                <a:ext uri="{FF2B5EF4-FFF2-40B4-BE49-F238E27FC236}">
                  <a16:creationId xmlns:a16="http://schemas.microsoft.com/office/drawing/2014/main" id="{B774D51B-0A2F-14BD-158B-A98863A338DF}"/>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5" name="Rounded Rectangle 253">
              <a:extLst>
                <a:ext uri="{FF2B5EF4-FFF2-40B4-BE49-F238E27FC236}">
                  <a16:creationId xmlns:a16="http://schemas.microsoft.com/office/drawing/2014/main" id="{12A776B6-2CC1-79B7-4B1B-51B967F3FFE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6" name="Rounded Rectangle 254">
              <a:extLst>
                <a:ext uri="{FF2B5EF4-FFF2-40B4-BE49-F238E27FC236}">
                  <a16:creationId xmlns:a16="http://schemas.microsoft.com/office/drawing/2014/main" id="{69DA7E93-1121-ABD3-06B4-055C9DECC8FF}"/>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7" name="Rounded Rectangle 255">
              <a:extLst>
                <a:ext uri="{FF2B5EF4-FFF2-40B4-BE49-F238E27FC236}">
                  <a16:creationId xmlns:a16="http://schemas.microsoft.com/office/drawing/2014/main" id="{0CAC0C32-EC66-43E4-1AFD-478E9FA2B47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8" name="Rounded Rectangle 256">
              <a:extLst>
                <a:ext uri="{FF2B5EF4-FFF2-40B4-BE49-F238E27FC236}">
                  <a16:creationId xmlns:a16="http://schemas.microsoft.com/office/drawing/2014/main" id="{47E26F4B-6CD6-BDDC-FDAC-344BCBE02011}"/>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9" name="Rounded Rectangle 257">
              <a:extLst>
                <a:ext uri="{FF2B5EF4-FFF2-40B4-BE49-F238E27FC236}">
                  <a16:creationId xmlns:a16="http://schemas.microsoft.com/office/drawing/2014/main" id="{6CE2448D-581C-DA4D-3A13-42F0656517F1}"/>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0" name="Oval 258">
              <a:extLst>
                <a:ext uri="{FF2B5EF4-FFF2-40B4-BE49-F238E27FC236}">
                  <a16:creationId xmlns:a16="http://schemas.microsoft.com/office/drawing/2014/main" id="{F669304D-3913-36D3-C0CA-08226ECD41A4}"/>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11" name="Group 259">
            <a:extLst>
              <a:ext uri="{FF2B5EF4-FFF2-40B4-BE49-F238E27FC236}">
                <a16:creationId xmlns:a16="http://schemas.microsoft.com/office/drawing/2014/main" id="{9A6F7498-FD7C-7280-3EFF-638F8DDF4E85}"/>
              </a:ext>
            </a:extLst>
          </p:cNvPr>
          <p:cNvGrpSpPr/>
          <p:nvPr/>
        </p:nvGrpSpPr>
        <p:grpSpPr>
          <a:xfrm rot="10800000">
            <a:off x="10164242" y="1749437"/>
            <a:ext cx="284763" cy="283445"/>
            <a:chOff x="6774012" y="1839558"/>
            <a:chExt cx="284763" cy="283445"/>
          </a:xfrm>
          <a:solidFill>
            <a:srgbClr val="006DA4"/>
          </a:solidFill>
        </p:grpSpPr>
        <p:sp>
          <p:nvSpPr>
            <p:cNvPr id="312" name="Oval 260">
              <a:extLst>
                <a:ext uri="{FF2B5EF4-FFF2-40B4-BE49-F238E27FC236}">
                  <a16:creationId xmlns:a16="http://schemas.microsoft.com/office/drawing/2014/main" id="{F2DA0BF6-E514-1552-57CF-C44BEA2BA9BD}"/>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3" name="Rounded Rectangle 261">
              <a:extLst>
                <a:ext uri="{FF2B5EF4-FFF2-40B4-BE49-F238E27FC236}">
                  <a16:creationId xmlns:a16="http://schemas.microsoft.com/office/drawing/2014/main" id="{87460255-86C2-4644-E5F1-E68A7AC7A27D}"/>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4" name="Rounded Rectangle 262">
              <a:extLst>
                <a:ext uri="{FF2B5EF4-FFF2-40B4-BE49-F238E27FC236}">
                  <a16:creationId xmlns:a16="http://schemas.microsoft.com/office/drawing/2014/main" id="{D3B6A78C-5CD6-C40F-FFDE-1B05B89A0EFD}"/>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5" name="Rounded Rectangle 263">
              <a:extLst>
                <a:ext uri="{FF2B5EF4-FFF2-40B4-BE49-F238E27FC236}">
                  <a16:creationId xmlns:a16="http://schemas.microsoft.com/office/drawing/2014/main" id="{AA5E21F2-261A-48AB-4848-56765C1F79E9}"/>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6" name="Rounded Rectangle 264">
              <a:extLst>
                <a:ext uri="{FF2B5EF4-FFF2-40B4-BE49-F238E27FC236}">
                  <a16:creationId xmlns:a16="http://schemas.microsoft.com/office/drawing/2014/main" id="{5A4E22A7-108D-BC53-0667-CD632837C9EE}"/>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7" name="Rounded Rectangle 265">
              <a:extLst>
                <a:ext uri="{FF2B5EF4-FFF2-40B4-BE49-F238E27FC236}">
                  <a16:creationId xmlns:a16="http://schemas.microsoft.com/office/drawing/2014/main" id="{89E8C62E-FBF2-F1B7-C6F7-6193668C0A4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8" name="Rounded Rectangle 266">
              <a:extLst>
                <a:ext uri="{FF2B5EF4-FFF2-40B4-BE49-F238E27FC236}">
                  <a16:creationId xmlns:a16="http://schemas.microsoft.com/office/drawing/2014/main" id="{AE42EA9D-0968-2179-2C85-C3A7AD34411E}"/>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9" name="Oval 267">
              <a:extLst>
                <a:ext uri="{FF2B5EF4-FFF2-40B4-BE49-F238E27FC236}">
                  <a16:creationId xmlns:a16="http://schemas.microsoft.com/office/drawing/2014/main" id="{81E6AA41-7CCA-DE3A-1A51-41CF0F0A6720}"/>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0" name="Group 268">
            <a:extLst>
              <a:ext uri="{FF2B5EF4-FFF2-40B4-BE49-F238E27FC236}">
                <a16:creationId xmlns:a16="http://schemas.microsoft.com/office/drawing/2014/main" id="{BD580191-F670-E800-1831-7E573685FD96}"/>
              </a:ext>
            </a:extLst>
          </p:cNvPr>
          <p:cNvGrpSpPr/>
          <p:nvPr/>
        </p:nvGrpSpPr>
        <p:grpSpPr>
          <a:xfrm rot="10800000">
            <a:off x="10977757" y="1743270"/>
            <a:ext cx="284763" cy="283445"/>
            <a:chOff x="6774012" y="1839558"/>
            <a:chExt cx="284763" cy="283445"/>
          </a:xfrm>
          <a:solidFill>
            <a:srgbClr val="006DA4"/>
          </a:solidFill>
        </p:grpSpPr>
        <p:sp>
          <p:nvSpPr>
            <p:cNvPr id="321" name="Oval 269">
              <a:extLst>
                <a:ext uri="{FF2B5EF4-FFF2-40B4-BE49-F238E27FC236}">
                  <a16:creationId xmlns:a16="http://schemas.microsoft.com/office/drawing/2014/main" id="{5638FA09-8C0A-3CAB-DA85-F5173DE2C300}"/>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2" name="Rounded Rectangle 270">
              <a:extLst>
                <a:ext uri="{FF2B5EF4-FFF2-40B4-BE49-F238E27FC236}">
                  <a16:creationId xmlns:a16="http://schemas.microsoft.com/office/drawing/2014/main" id="{59DFD6B9-31C8-7C98-B17C-D5AFB7135545}"/>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3" name="Rounded Rectangle 271">
              <a:extLst>
                <a:ext uri="{FF2B5EF4-FFF2-40B4-BE49-F238E27FC236}">
                  <a16:creationId xmlns:a16="http://schemas.microsoft.com/office/drawing/2014/main" id="{6D4668AF-15D9-B9A5-F4B0-CFA657820BF8}"/>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4" name="Rounded Rectangle 272">
              <a:extLst>
                <a:ext uri="{FF2B5EF4-FFF2-40B4-BE49-F238E27FC236}">
                  <a16:creationId xmlns:a16="http://schemas.microsoft.com/office/drawing/2014/main" id="{DFF0BC10-DD00-A052-7845-1C123ED52EA4}"/>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5" name="Rounded Rectangle 273">
              <a:extLst>
                <a:ext uri="{FF2B5EF4-FFF2-40B4-BE49-F238E27FC236}">
                  <a16:creationId xmlns:a16="http://schemas.microsoft.com/office/drawing/2014/main" id="{6672C139-30E1-FC77-C60F-06E932411181}"/>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6" name="Rounded Rectangle 274">
              <a:extLst>
                <a:ext uri="{FF2B5EF4-FFF2-40B4-BE49-F238E27FC236}">
                  <a16:creationId xmlns:a16="http://schemas.microsoft.com/office/drawing/2014/main" id="{571BC4F3-9528-61B6-48A0-DD263908EEE7}"/>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7" name="Rounded Rectangle 275">
              <a:extLst>
                <a:ext uri="{FF2B5EF4-FFF2-40B4-BE49-F238E27FC236}">
                  <a16:creationId xmlns:a16="http://schemas.microsoft.com/office/drawing/2014/main" id="{1743142C-AA3E-6763-9F59-868D9AFFDA1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8" name="Oval 276">
              <a:extLst>
                <a:ext uri="{FF2B5EF4-FFF2-40B4-BE49-F238E27FC236}">
                  <a16:creationId xmlns:a16="http://schemas.microsoft.com/office/drawing/2014/main" id="{704DE3CE-FB7A-7FBC-149A-47F143F0E31C}"/>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29" name="Group 277">
            <a:extLst>
              <a:ext uri="{FF2B5EF4-FFF2-40B4-BE49-F238E27FC236}">
                <a16:creationId xmlns:a16="http://schemas.microsoft.com/office/drawing/2014/main" id="{5588093C-F159-3634-20F8-7583389C5E76}"/>
              </a:ext>
            </a:extLst>
          </p:cNvPr>
          <p:cNvGrpSpPr/>
          <p:nvPr/>
        </p:nvGrpSpPr>
        <p:grpSpPr>
          <a:xfrm rot="10800000">
            <a:off x="10593936" y="1536403"/>
            <a:ext cx="284763" cy="283445"/>
            <a:chOff x="6774012" y="1839558"/>
            <a:chExt cx="284763" cy="283445"/>
          </a:xfrm>
          <a:solidFill>
            <a:srgbClr val="006DA4"/>
          </a:solidFill>
        </p:grpSpPr>
        <p:sp>
          <p:nvSpPr>
            <p:cNvPr id="330" name="Oval 278">
              <a:extLst>
                <a:ext uri="{FF2B5EF4-FFF2-40B4-BE49-F238E27FC236}">
                  <a16:creationId xmlns:a16="http://schemas.microsoft.com/office/drawing/2014/main" id="{5BB12195-8299-D7FE-8266-31AD6BBDB198}"/>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1" name="Rounded Rectangle 279">
              <a:extLst>
                <a:ext uri="{FF2B5EF4-FFF2-40B4-BE49-F238E27FC236}">
                  <a16:creationId xmlns:a16="http://schemas.microsoft.com/office/drawing/2014/main" id="{83D67217-8A80-1AAF-89EA-5DC0D1C52B8E}"/>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2" name="Rounded Rectangle 280">
              <a:extLst>
                <a:ext uri="{FF2B5EF4-FFF2-40B4-BE49-F238E27FC236}">
                  <a16:creationId xmlns:a16="http://schemas.microsoft.com/office/drawing/2014/main" id="{256F9205-852C-CDE7-BFF3-AF528E0F4B5F}"/>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3" name="Rounded Rectangle 281">
              <a:extLst>
                <a:ext uri="{FF2B5EF4-FFF2-40B4-BE49-F238E27FC236}">
                  <a16:creationId xmlns:a16="http://schemas.microsoft.com/office/drawing/2014/main" id="{F662D8AE-BF2E-3A32-683C-4B4371985396}"/>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4" name="Rounded Rectangle 282">
              <a:extLst>
                <a:ext uri="{FF2B5EF4-FFF2-40B4-BE49-F238E27FC236}">
                  <a16:creationId xmlns:a16="http://schemas.microsoft.com/office/drawing/2014/main" id="{37D257DE-BD6C-04D8-CE7A-06460DC8A5F0}"/>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5" name="Rounded Rectangle 283">
              <a:extLst>
                <a:ext uri="{FF2B5EF4-FFF2-40B4-BE49-F238E27FC236}">
                  <a16:creationId xmlns:a16="http://schemas.microsoft.com/office/drawing/2014/main" id="{67090655-706D-3EC7-2C6C-FF83C3A8C092}"/>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6" name="Rounded Rectangle 284">
              <a:extLst>
                <a:ext uri="{FF2B5EF4-FFF2-40B4-BE49-F238E27FC236}">
                  <a16:creationId xmlns:a16="http://schemas.microsoft.com/office/drawing/2014/main" id="{68E346EA-CA51-9802-6C6E-BC865D20CA2F}"/>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7" name="Oval 285">
              <a:extLst>
                <a:ext uri="{FF2B5EF4-FFF2-40B4-BE49-F238E27FC236}">
                  <a16:creationId xmlns:a16="http://schemas.microsoft.com/office/drawing/2014/main" id="{652829BC-9905-9047-6F33-967C5E32765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38" name="Group 286">
            <a:extLst>
              <a:ext uri="{FF2B5EF4-FFF2-40B4-BE49-F238E27FC236}">
                <a16:creationId xmlns:a16="http://schemas.microsoft.com/office/drawing/2014/main" id="{51349AC1-58BD-DF7F-FB47-05D09345F812}"/>
              </a:ext>
            </a:extLst>
          </p:cNvPr>
          <p:cNvGrpSpPr/>
          <p:nvPr/>
        </p:nvGrpSpPr>
        <p:grpSpPr>
          <a:xfrm rot="10800000">
            <a:off x="10212739" y="1348659"/>
            <a:ext cx="284763" cy="283445"/>
            <a:chOff x="6774012" y="1839558"/>
            <a:chExt cx="284763" cy="283445"/>
          </a:xfrm>
          <a:solidFill>
            <a:srgbClr val="006DA4"/>
          </a:solidFill>
        </p:grpSpPr>
        <p:sp>
          <p:nvSpPr>
            <p:cNvPr id="339" name="Oval 287">
              <a:extLst>
                <a:ext uri="{FF2B5EF4-FFF2-40B4-BE49-F238E27FC236}">
                  <a16:creationId xmlns:a16="http://schemas.microsoft.com/office/drawing/2014/main" id="{7B4C81C6-958B-0C9C-F935-07419ED118A5}"/>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0" name="Rounded Rectangle 288">
              <a:extLst>
                <a:ext uri="{FF2B5EF4-FFF2-40B4-BE49-F238E27FC236}">
                  <a16:creationId xmlns:a16="http://schemas.microsoft.com/office/drawing/2014/main" id="{567DC487-611F-9BB7-AFED-A494EBC13D68}"/>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1" name="Rounded Rectangle 289">
              <a:extLst>
                <a:ext uri="{FF2B5EF4-FFF2-40B4-BE49-F238E27FC236}">
                  <a16:creationId xmlns:a16="http://schemas.microsoft.com/office/drawing/2014/main" id="{FCC86C26-78AD-4E80-3587-673D8B3820D5}"/>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2" name="Rounded Rectangle 290">
              <a:extLst>
                <a:ext uri="{FF2B5EF4-FFF2-40B4-BE49-F238E27FC236}">
                  <a16:creationId xmlns:a16="http://schemas.microsoft.com/office/drawing/2014/main" id="{A6C5A96B-7BA8-E3D2-DB9D-AFC9BDE8FF4B}"/>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3" name="Rounded Rectangle 291">
              <a:extLst>
                <a:ext uri="{FF2B5EF4-FFF2-40B4-BE49-F238E27FC236}">
                  <a16:creationId xmlns:a16="http://schemas.microsoft.com/office/drawing/2014/main" id="{3DCEB806-0A3B-AFAE-09BC-E628B518983C}"/>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4" name="Rounded Rectangle 292">
              <a:extLst>
                <a:ext uri="{FF2B5EF4-FFF2-40B4-BE49-F238E27FC236}">
                  <a16:creationId xmlns:a16="http://schemas.microsoft.com/office/drawing/2014/main" id="{A7093E76-B48F-4E5D-8362-4BEA2CDB81A8}"/>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5" name="Rounded Rectangle 293">
              <a:extLst>
                <a:ext uri="{FF2B5EF4-FFF2-40B4-BE49-F238E27FC236}">
                  <a16:creationId xmlns:a16="http://schemas.microsoft.com/office/drawing/2014/main" id="{66A20336-F74B-AAD1-14E3-31654FA03786}"/>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6" name="Oval 294">
              <a:extLst>
                <a:ext uri="{FF2B5EF4-FFF2-40B4-BE49-F238E27FC236}">
                  <a16:creationId xmlns:a16="http://schemas.microsoft.com/office/drawing/2014/main" id="{9AF53C1D-8FA1-BA39-6327-6C7F77D2F09A}"/>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47" name="Group 295">
            <a:extLst>
              <a:ext uri="{FF2B5EF4-FFF2-40B4-BE49-F238E27FC236}">
                <a16:creationId xmlns:a16="http://schemas.microsoft.com/office/drawing/2014/main" id="{10B31D26-9193-D9F2-3B18-794A05CB2E6B}"/>
              </a:ext>
            </a:extLst>
          </p:cNvPr>
          <p:cNvGrpSpPr/>
          <p:nvPr/>
        </p:nvGrpSpPr>
        <p:grpSpPr>
          <a:xfrm rot="10800000">
            <a:off x="11026254" y="1342492"/>
            <a:ext cx="284763" cy="283445"/>
            <a:chOff x="6774012" y="1839558"/>
            <a:chExt cx="284763" cy="283445"/>
          </a:xfrm>
          <a:solidFill>
            <a:srgbClr val="006DA4"/>
          </a:solidFill>
        </p:grpSpPr>
        <p:sp>
          <p:nvSpPr>
            <p:cNvPr id="348" name="Oval 296">
              <a:extLst>
                <a:ext uri="{FF2B5EF4-FFF2-40B4-BE49-F238E27FC236}">
                  <a16:creationId xmlns:a16="http://schemas.microsoft.com/office/drawing/2014/main" id="{8FFCF04B-1452-F710-CF86-BAE505174F83}"/>
                </a:ext>
              </a:extLst>
            </p:cNvPr>
            <p:cNvSpPr/>
            <p:nvPr/>
          </p:nvSpPr>
          <p:spPr>
            <a:xfrm>
              <a:off x="6774012" y="1878610"/>
              <a:ext cx="189772" cy="21356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9" name="Rounded Rectangle 297">
              <a:extLst>
                <a:ext uri="{FF2B5EF4-FFF2-40B4-BE49-F238E27FC236}">
                  <a16:creationId xmlns:a16="http://schemas.microsoft.com/office/drawing/2014/main" id="{57E7C1FE-25C2-C33C-7D3E-746603A2971C}"/>
                </a:ext>
              </a:extLst>
            </p:cNvPr>
            <p:cNvSpPr/>
            <p:nvPr/>
          </p:nvSpPr>
          <p:spPr>
            <a:xfrm>
              <a:off x="6859946" y="183955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0" name="Rounded Rectangle 298">
              <a:extLst>
                <a:ext uri="{FF2B5EF4-FFF2-40B4-BE49-F238E27FC236}">
                  <a16:creationId xmlns:a16="http://schemas.microsoft.com/office/drawing/2014/main" id="{00021C4A-6B5B-6347-2B5F-D6D84FFFE793}"/>
                </a:ext>
              </a:extLst>
            </p:cNvPr>
            <p:cNvSpPr/>
            <p:nvPr/>
          </p:nvSpPr>
          <p:spPr>
            <a:xfrm>
              <a:off x="6859945" y="2040528"/>
              <a:ext cx="80195" cy="82475"/>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1" name="Rounded Rectangle 299">
              <a:extLst>
                <a:ext uri="{FF2B5EF4-FFF2-40B4-BE49-F238E27FC236}">
                  <a16:creationId xmlns:a16="http://schemas.microsoft.com/office/drawing/2014/main" id="{D393CB11-26FB-A2F4-BF15-05332A4630AE}"/>
                </a:ext>
              </a:extLst>
            </p:cNvPr>
            <p:cNvSpPr/>
            <p:nvPr/>
          </p:nvSpPr>
          <p:spPr>
            <a:xfrm>
              <a:off x="6908505" y="1883373"/>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2" name="Rounded Rectangle 300">
              <a:extLst>
                <a:ext uri="{FF2B5EF4-FFF2-40B4-BE49-F238E27FC236}">
                  <a16:creationId xmlns:a16="http://schemas.microsoft.com/office/drawing/2014/main" id="{81B6ACB1-9CCE-40F1-30AE-F4C9C82C6695}"/>
                </a:ext>
              </a:extLst>
            </p:cNvPr>
            <p:cNvSpPr/>
            <p:nvPr/>
          </p:nvSpPr>
          <p:spPr>
            <a:xfrm>
              <a:off x="6915390" y="2046457"/>
              <a:ext cx="118634" cy="4571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3" name="Rounded Rectangle 301">
              <a:extLst>
                <a:ext uri="{FF2B5EF4-FFF2-40B4-BE49-F238E27FC236}">
                  <a16:creationId xmlns:a16="http://schemas.microsoft.com/office/drawing/2014/main" id="{B1CB71D5-E78B-7A52-31AC-6D5B962E529A}"/>
                </a:ext>
              </a:extLst>
            </p:cNvPr>
            <p:cNvSpPr/>
            <p:nvPr/>
          </p:nvSpPr>
          <p:spPr>
            <a:xfrm>
              <a:off x="6940141" y="1918745"/>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4" name="Rounded Rectangle 302">
              <a:extLst>
                <a:ext uri="{FF2B5EF4-FFF2-40B4-BE49-F238E27FC236}">
                  <a16:creationId xmlns:a16="http://schemas.microsoft.com/office/drawing/2014/main" id="{41E83F94-E559-8CBB-25D4-59A8C25C8F43}"/>
                </a:ext>
              </a:extLst>
            </p:cNvPr>
            <p:cNvSpPr/>
            <p:nvPr/>
          </p:nvSpPr>
          <p:spPr>
            <a:xfrm>
              <a:off x="6940141" y="1986578"/>
              <a:ext cx="118634" cy="67833"/>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5" name="Oval 303">
              <a:extLst>
                <a:ext uri="{FF2B5EF4-FFF2-40B4-BE49-F238E27FC236}">
                  <a16:creationId xmlns:a16="http://schemas.microsoft.com/office/drawing/2014/main" id="{D88F6E2F-96CE-F4CC-3838-279F7B444453}"/>
                </a:ext>
              </a:extLst>
            </p:cNvPr>
            <p:cNvSpPr/>
            <p:nvPr/>
          </p:nvSpPr>
          <p:spPr>
            <a:xfrm>
              <a:off x="6845150" y="1922033"/>
              <a:ext cx="118634" cy="12113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358" name="Graphic 357" descr="Graduation cap with solid fill">
            <a:extLst>
              <a:ext uri="{FF2B5EF4-FFF2-40B4-BE49-F238E27FC236}">
                <a16:creationId xmlns:a16="http://schemas.microsoft.com/office/drawing/2014/main" id="{533D5D50-022F-6273-F8FA-B5C420E941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76076" y="1239217"/>
            <a:ext cx="676846" cy="676846"/>
          </a:xfrm>
          <a:prstGeom prst="rect">
            <a:avLst/>
          </a:prstGeom>
        </p:spPr>
      </p:pic>
      <p:pic>
        <p:nvPicPr>
          <p:cNvPr id="369" name="Afbeelding 368">
            <a:extLst>
              <a:ext uri="{FF2B5EF4-FFF2-40B4-BE49-F238E27FC236}">
                <a16:creationId xmlns:a16="http://schemas.microsoft.com/office/drawing/2014/main" id="{62F7D4F0-4CEF-A1E8-5837-94659E74F7B7}"/>
              </a:ext>
            </a:extLst>
          </p:cNvPr>
          <p:cNvPicPr>
            <a:picLocks noChangeAspect="1"/>
          </p:cNvPicPr>
          <p:nvPr/>
        </p:nvPicPr>
        <p:blipFill>
          <a:blip r:embed="rId8"/>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sp>
        <p:nvSpPr>
          <p:cNvPr id="370" name="Tekstvak 369">
            <a:extLst>
              <a:ext uri="{FF2B5EF4-FFF2-40B4-BE49-F238E27FC236}">
                <a16:creationId xmlns:a16="http://schemas.microsoft.com/office/drawing/2014/main" id="{6A3D9B72-774B-5AF1-21CD-BDDA5A69BA04}"/>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Slot</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Later</a:t>
            </a:r>
          </a:p>
        </p:txBody>
      </p:sp>
      <p:pic>
        <p:nvPicPr>
          <p:cNvPr id="5" name="Afbeelding 4">
            <a:extLst>
              <a:ext uri="{FF2B5EF4-FFF2-40B4-BE49-F238E27FC236}">
                <a16:creationId xmlns:a16="http://schemas.microsoft.com/office/drawing/2014/main" id="{95711EAA-16AD-F2FC-FCD3-AE21EF8FEAA0}"/>
              </a:ext>
            </a:extLst>
          </p:cNvPr>
          <p:cNvPicPr>
            <a:picLocks noChangeAspect="1"/>
          </p:cNvPicPr>
          <p:nvPr/>
        </p:nvPicPr>
        <p:blipFill>
          <a:blip r:embed="rId9"/>
          <a:stretch>
            <a:fillRect/>
          </a:stretch>
        </p:blipFill>
        <p:spPr>
          <a:xfrm>
            <a:off x="1351783" y="944175"/>
            <a:ext cx="3477491" cy="454057"/>
          </a:xfrm>
          <a:prstGeom prst="rect">
            <a:avLst/>
          </a:prstGeom>
        </p:spPr>
      </p:pic>
      <p:sp>
        <p:nvSpPr>
          <p:cNvPr id="6" name="Tekstvak 5">
            <a:extLst>
              <a:ext uri="{FF2B5EF4-FFF2-40B4-BE49-F238E27FC236}">
                <a16:creationId xmlns:a16="http://schemas.microsoft.com/office/drawing/2014/main" id="{816F3961-0D8C-52EE-4989-74E566D2219D}"/>
              </a:ext>
            </a:extLst>
          </p:cNvPr>
          <p:cNvSpPr txBox="1"/>
          <p:nvPr/>
        </p:nvSpPr>
        <p:spPr>
          <a:xfrm>
            <a:off x="1595560" y="984706"/>
            <a:ext cx="2989938" cy="371961"/>
          </a:xfrm>
          <a:prstGeom prst="rect">
            <a:avLst/>
          </a:prstGeom>
          <a:noFill/>
        </p:spPr>
        <p:txBody>
          <a:bodyPr wrap="square">
            <a:spAutoFit/>
          </a:bodyPr>
          <a:lstStyle/>
          <a:p>
            <a:pPr algn="ctr">
              <a:lnSpc>
                <a:spcPct val="150000"/>
              </a:lnSpc>
            </a:pPr>
            <a:r>
              <a:rPr lang="nl-NL" sz="1400" b="1" dirty="0">
                <a:latin typeface="Verdana" panose="020B0604030504040204" pitchFamily="34" charset="0"/>
                <a:ea typeface="Verdana" panose="020B0604030504040204" pitchFamily="34" charset="0"/>
                <a:cs typeface="Verdana" panose="020B0604030504040204" pitchFamily="34" charset="0"/>
              </a:rPr>
              <a:t>LAGERHUISDEBAT AI</a:t>
            </a:r>
          </a:p>
        </p:txBody>
      </p:sp>
      <p:pic>
        <p:nvPicPr>
          <p:cNvPr id="21" name="Afbeelding 20">
            <a:extLst>
              <a:ext uri="{FF2B5EF4-FFF2-40B4-BE49-F238E27FC236}">
                <a16:creationId xmlns:a16="http://schemas.microsoft.com/office/drawing/2014/main" id="{ECCD2FD8-B529-D727-AF29-B5B1DB9EBEC9}"/>
              </a:ext>
            </a:extLst>
          </p:cNvPr>
          <p:cNvPicPr>
            <a:picLocks noChangeAspect="1"/>
          </p:cNvPicPr>
          <p:nvPr/>
        </p:nvPicPr>
        <p:blipFill>
          <a:blip r:embed="rId10"/>
          <a:stretch>
            <a:fillRect/>
          </a:stretch>
        </p:blipFill>
        <p:spPr>
          <a:xfrm rot="5400000">
            <a:off x="2397453" y="1606912"/>
            <a:ext cx="1593021" cy="5068225"/>
          </a:xfrm>
          <a:prstGeom prst="rect">
            <a:avLst/>
          </a:prstGeom>
          <a:ln w="38100">
            <a:solidFill>
              <a:srgbClr val="FFA001"/>
            </a:solidFill>
          </a:ln>
        </p:spPr>
      </p:pic>
      <p:sp>
        <p:nvSpPr>
          <p:cNvPr id="12" name="Tekstvak 11">
            <a:extLst>
              <a:ext uri="{FF2B5EF4-FFF2-40B4-BE49-F238E27FC236}">
                <a16:creationId xmlns:a16="http://schemas.microsoft.com/office/drawing/2014/main" id="{5C113B05-9B89-B886-0760-474FFBD18B7D}"/>
              </a:ext>
            </a:extLst>
          </p:cNvPr>
          <p:cNvSpPr txBox="1"/>
          <p:nvPr/>
        </p:nvSpPr>
        <p:spPr>
          <a:xfrm>
            <a:off x="659850" y="3429000"/>
            <a:ext cx="4970281" cy="883575"/>
          </a:xfrm>
          <a:prstGeom prst="rect">
            <a:avLst/>
          </a:prstGeom>
          <a:noFill/>
        </p:spPr>
        <p:txBody>
          <a:bodyPr wrap="square">
            <a:spAutoFit/>
          </a:bodyPr>
          <a:lstStyle/>
          <a:p>
            <a:pPr algn="ctr">
              <a:lnSpc>
                <a:spcPct val="200000"/>
              </a:lnSpc>
            </a:pPr>
            <a:r>
              <a:rPr lang="nl-NL" sz="1400" b="1" dirty="0">
                <a:latin typeface="Verdana" panose="020B0604030504040204" pitchFamily="34" charset="0"/>
                <a:ea typeface="Verdana" panose="020B0604030504040204" pitchFamily="34" charset="0"/>
                <a:cs typeface="Verdana" panose="020B0604030504040204" pitchFamily="34" charset="0"/>
              </a:rPr>
              <a:t>Stelling 5/5 </a:t>
            </a:r>
          </a:p>
          <a:p>
            <a:pPr algn="ctr">
              <a:lnSpc>
                <a:spcPct val="200000"/>
              </a:lnSpc>
            </a:pPr>
            <a:r>
              <a:rPr lang="nl-NL" sz="1400" dirty="0">
                <a:latin typeface="Verdana" panose="020B0604030504040204" pitchFamily="34" charset="0"/>
                <a:ea typeface="Verdana" panose="020B0604030504040204" pitchFamily="34" charset="0"/>
                <a:cs typeface="Verdana" panose="020B0604030504040204" pitchFamily="34" charset="0"/>
              </a:rPr>
              <a:t>AI zal de mensheid uiteindelijk vernietigen.</a:t>
            </a:r>
          </a:p>
        </p:txBody>
      </p:sp>
    </p:spTree>
    <p:extLst>
      <p:ext uri="{BB962C8B-B14F-4D97-AF65-F5344CB8AC3E}">
        <p14:creationId xmlns:p14="http://schemas.microsoft.com/office/powerpoint/2010/main" val="344299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C5FA71C9-E41F-D24D-81B2-D92CADACE900}"/>
              </a:ext>
            </a:extLst>
          </p:cNvPr>
          <p:cNvPicPr>
            <a:picLocks noChangeAspect="1"/>
          </p:cNvPicPr>
          <p:nvPr/>
        </p:nvPicPr>
        <p:blipFill rotWithShape="1">
          <a:blip r:embed="rId3"/>
          <a:srcRect l="519" t="53790" b="6503"/>
          <a:stretch/>
        </p:blipFill>
        <p:spPr>
          <a:xfrm>
            <a:off x="0" y="0"/>
            <a:ext cx="12255890" cy="6858000"/>
          </a:xfrm>
          <a:prstGeom prst="rect">
            <a:avLst/>
          </a:prstGeom>
        </p:spPr>
      </p:pic>
      <p:pic>
        <p:nvPicPr>
          <p:cNvPr id="3" name="Afbeelding 2">
            <a:extLst>
              <a:ext uri="{FF2B5EF4-FFF2-40B4-BE49-F238E27FC236}">
                <a16:creationId xmlns:a16="http://schemas.microsoft.com/office/drawing/2014/main" id="{A625DA8A-7F6C-88CE-28BE-6A7E78FA43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98180" y="2699057"/>
            <a:ext cx="5781912" cy="2337133"/>
          </a:xfrm>
          <a:prstGeom prst="rect">
            <a:avLst/>
          </a:prstGeom>
        </p:spPr>
      </p:pic>
      <p:sp>
        <p:nvSpPr>
          <p:cNvPr id="4" name="Tekstvak 3">
            <a:extLst>
              <a:ext uri="{FF2B5EF4-FFF2-40B4-BE49-F238E27FC236}">
                <a16:creationId xmlns:a16="http://schemas.microsoft.com/office/drawing/2014/main" id="{63958B03-A6E4-8F60-407B-D3D21A4813EE}"/>
              </a:ext>
            </a:extLst>
          </p:cNvPr>
          <p:cNvSpPr txBox="1"/>
          <p:nvPr/>
        </p:nvSpPr>
        <p:spPr>
          <a:xfrm>
            <a:off x="3784885" y="2859019"/>
            <a:ext cx="4208502" cy="1994007"/>
          </a:xfrm>
          <a:prstGeom prst="rect">
            <a:avLst/>
          </a:prstGeom>
          <a:noFill/>
        </p:spPr>
        <p:txBody>
          <a:bodyPr wrap="square">
            <a:spAutoFit/>
          </a:bodyPr>
          <a:lstStyle/>
          <a:p>
            <a:pPr>
              <a:lnSpc>
                <a:spcPct val="150000"/>
              </a:lnSpc>
            </a:pPr>
            <a:r>
              <a:rPr lang="nl-NL" sz="1200" b="1" dirty="0">
                <a:latin typeface="Verdana" panose="020B0604030504040204" pitchFamily="34" charset="0"/>
                <a:ea typeface="Verdana" panose="020B0604030504040204" pitchFamily="34" charset="0"/>
                <a:cs typeface="Verdana" panose="020B0604030504040204" pitchFamily="34" charset="0"/>
              </a:rPr>
              <a:t>Tot slot, technologie wordt steeds slimmer en weet steeds meer over ons. Dat biedt kansen, maar vraagt ook om bewust keuzes. </a:t>
            </a:r>
          </a:p>
          <a:p>
            <a:pPr>
              <a:lnSpc>
                <a:spcPct val="150000"/>
              </a:lnSpc>
            </a:pPr>
            <a:endParaRPr lang="nl-NL" sz="1200" b="1" dirty="0">
              <a:latin typeface="Verdana" panose="020B0604030504040204" pitchFamily="34" charset="0"/>
              <a:ea typeface="Verdana" panose="020B0604030504040204" pitchFamily="34" charset="0"/>
              <a:cs typeface="Verdana" panose="020B0604030504040204" pitchFamily="34" charset="0"/>
            </a:endParaRPr>
          </a:p>
          <a:p>
            <a:pPr>
              <a:lnSpc>
                <a:spcPct val="150000"/>
              </a:lnSpc>
            </a:pPr>
            <a:r>
              <a:rPr lang="nl-NL" sz="1200" dirty="0">
                <a:latin typeface="Verdana" panose="020B0604030504040204" pitchFamily="34" charset="0"/>
                <a:ea typeface="Verdana" panose="020B0604030504040204" pitchFamily="34" charset="0"/>
                <a:cs typeface="Verdana" panose="020B0604030504040204" pitchFamily="34" charset="0"/>
              </a:rPr>
              <a:t>Jullie zijn de eerste generatie die hiermee opgroeien, jullie bepalen hoe we in de toekomst met technologie omgaan. </a:t>
            </a:r>
            <a:r>
              <a:rPr lang="nl-NL" sz="1200" b="1" dirty="0">
                <a:latin typeface="Verdana" panose="020B0604030504040204" pitchFamily="34" charset="0"/>
                <a:ea typeface="Verdana" panose="020B0604030504040204" pitchFamily="34" charset="0"/>
                <a:cs typeface="Verdana" panose="020B0604030504040204" pitchFamily="34" charset="0"/>
              </a:rPr>
              <a:t> </a:t>
            </a:r>
            <a:endParaRPr lang="nl-NL" sz="1200" dirty="0">
              <a:latin typeface="Verdana" panose="020B0604030504040204" pitchFamily="34" charset="0"/>
              <a:ea typeface="Verdana" panose="020B0604030504040204" pitchFamily="34" charset="0"/>
              <a:cs typeface="Verdana" panose="020B0604030504040204" pitchFamily="34" charset="0"/>
            </a:endParaRPr>
          </a:p>
        </p:txBody>
      </p:sp>
      <p:pic>
        <p:nvPicPr>
          <p:cNvPr id="5" name="Afbeelding 4">
            <a:extLst>
              <a:ext uri="{FF2B5EF4-FFF2-40B4-BE49-F238E27FC236}">
                <a16:creationId xmlns:a16="http://schemas.microsoft.com/office/drawing/2014/main" id="{002640B6-77AB-9121-8B01-AD506D9092E7}"/>
              </a:ext>
            </a:extLst>
          </p:cNvPr>
          <p:cNvPicPr>
            <a:picLocks noChangeAspect="1"/>
          </p:cNvPicPr>
          <p:nvPr/>
        </p:nvPicPr>
        <p:blipFill>
          <a:blip r:embed="rId5"/>
          <a:stretch>
            <a:fillRect/>
          </a:stretch>
        </p:blipFill>
        <p:spPr>
          <a:xfrm>
            <a:off x="4120178" y="1202481"/>
            <a:ext cx="3477491" cy="454057"/>
          </a:xfrm>
          <a:prstGeom prst="rect">
            <a:avLst/>
          </a:prstGeom>
        </p:spPr>
      </p:pic>
      <p:sp>
        <p:nvSpPr>
          <p:cNvPr id="6" name="Tekstvak 5">
            <a:extLst>
              <a:ext uri="{FF2B5EF4-FFF2-40B4-BE49-F238E27FC236}">
                <a16:creationId xmlns:a16="http://schemas.microsoft.com/office/drawing/2014/main" id="{68AB7966-0562-458E-8460-20D97BFBD45A}"/>
              </a:ext>
            </a:extLst>
          </p:cNvPr>
          <p:cNvSpPr txBox="1"/>
          <p:nvPr/>
        </p:nvSpPr>
        <p:spPr>
          <a:xfrm>
            <a:off x="4363955" y="1243012"/>
            <a:ext cx="2989938" cy="371961"/>
          </a:xfrm>
          <a:prstGeom prst="rect">
            <a:avLst/>
          </a:prstGeom>
          <a:noFill/>
        </p:spPr>
        <p:txBody>
          <a:bodyPr wrap="square">
            <a:spAutoFit/>
          </a:bodyPr>
          <a:lstStyle/>
          <a:p>
            <a:pPr algn="ctr">
              <a:lnSpc>
                <a:spcPct val="150000"/>
              </a:lnSpc>
            </a:pPr>
            <a:r>
              <a:rPr lang="nl-NL" sz="1400" b="1" dirty="0">
                <a:latin typeface="Verdana" panose="020B0604030504040204" pitchFamily="34" charset="0"/>
                <a:ea typeface="Verdana" panose="020B0604030504040204" pitchFamily="34" charset="0"/>
                <a:cs typeface="Verdana" panose="020B0604030504040204" pitchFamily="34" charset="0"/>
              </a:rPr>
              <a:t>MEDIAWIJS</a:t>
            </a:r>
          </a:p>
        </p:txBody>
      </p:sp>
      <p:pic>
        <p:nvPicPr>
          <p:cNvPr id="7" name="Afbeelding 6">
            <a:extLst>
              <a:ext uri="{FF2B5EF4-FFF2-40B4-BE49-F238E27FC236}">
                <a16:creationId xmlns:a16="http://schemas.microsoft.com/office/drawing/2014/main" id="{8D5F2C45-617F-67FF-421D-CC38DFEAC92C}"/>
              </a:ext>
            </a:extLst>
          </p:cNvPr>
          <p:cNvPicPr>
            <a:picLocks noChangeAspect="1"/>
          </p:cNvPicPr>
          <p:nvPr/>
        </p:nvPicPr>
        <p:blipFill>
          <a:blip r:embed="rId6"/>
          <a:stretch>
            <a:fillRect/>
          </a:stretch>
        </p:blipFill>
        <p:spPr>
          <a:xfrm rot="5400000">
            <a:off x="66982" y="-450319"/>
            <a:ext cx="1403695" cy="1847041"/>
          </a:xfrm>
          <a:prstGeom prst="rect">
            <a:avLst/>
          </a:prstGeom>
          <a:effectLst>
            <a:outerShdw blurRad="50800" dist="38100" dir="2700000" algn="tl" rotWithShape="0">
              <a:prstClr val="black">
                <a:alpha val="40000"/>
              </a:prstClr>
            </a:outerShdw>
          </a:effectLst>
        </p:spPr>
      </p:pic>
      <p:sp>
        <p:nvSpPr>
          <p:cNvPr id="8" name="Tekstvak 7">
            <a:extLst>
              <a:ext uri="{FF2B5EF4-FFF2-40B4-BE49-F238E27FC236}">
                <a16:creationId xmlns:a16="http://schemas.microsoft.com/office/drawing/2014/main" id="{C1B88D83-490C-1893-4517-97AEF4D4C8C1}"/>
              </a:ext>
            </a:extLst>
          </p:cNvPr>
          <p:cNvSpPr txBox="1"/>
          <p:nvPr/>
        </p:nvSpPr>
        <p:spPr>
          <a:xfrm>
            <a:off x="45350" y="100869"/>
            <a:ext cx="1207625" cy="461665"/>
          </a:xfrm>
          <a:prstGeom prst="rect">
            <a:avLst/>
          </a:prstGeom>
          <a:noFill/>
        </p:spPr>
        <p:txBody>
          <a:bodyPr wrap="square" rtlCol="0">
            <a:spAutoFit/>
          </a:bodyPr>
          <a:lstStyle/>
          <a:p>
            <a:pPr algn="ctr"/>
            <a:r>
              <a:rPr lang="nl-NL" sz="1200" b="1" dirty="0">
                <a:solidFill>
                  <a:schemeClr val="bg1"/>
                </a:solidFill>
                <a:latin typeface="Verdana" panose="020B0604030504040204" pitchFamily="34" charset="0"/>
                <a:ea typeface="Verdana" panose="020B0604030504040204" pitchFamily="34" charset="0"/>
                <a:cs typeface="Verdana" panose="020B0604030504040204" pitchFamily="34" charset="0"/>
              </a:rPr>
              <a:t>Slot</a:t>
            </a:r>
          </a:p>
          <a:p>
            <a:pPr algn="ctr"/>
            <a:r>
              <a:rPr lang="nl-NL" sz="1200" dirty="0">
                <a:solidFill>
                  <a:schemeClr val="bg1"/>
                </a:solidFill>
                <a:latin typeface="Verdana" panose="020B0604030504040204" pitchFamily="34" charset="0"/>
                <a:ea typeface="Verdana" panose="020B0604030504040204" pitchFamily="34" charset="0"/>
                <a:cs typeface="Verdana" panose="020B0604030504040204" pitchFamily="34" charset="0"/>
              </a:rPr>
              <a:t>Later</a:t>
            </a:r>
          </a:p>
        </p:txBody>
      </p:sp>
    </p:spTree>
    <p:extLst>
      <p:ext uri="{BB962C8B-B14F-4D97-AF65-F5344CB8AC3E}">
        <p14:creationId xmlns:p14="http://schemas.microsoft.com/office/powerpoint/2010/main" val="346656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EC2852C9-C5E8-054C-8ED3-AEFF2C9A9F9A}"/>
              </a:ext>
            </a:extLst>
          </p:cNvPr>
          <p:cNvSpPr/>
          <p:nvPr/>
        </p:nvSpPr>
        <p:spPr>
          <a:xfrm>
            <a:off x="0" y="0"/>
            <a:ext cx="12191999" cy="6858000"/>
          </a:xfrm>
          <a:prstGeom prst="rect">
            <a:avLst/>
          </a:prstGeom>
          <a:solidFill>
            <a:srgbClr val="009E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highlight>
                <a:srgbClr val="60C2CF"/>
              </a:highlight>
            </a:endParaRPr>
          </a:p>
        </p:txBody>
      </p:sp>
      <p:grpSp>
        <p:nvGrpSpPr>
          <p:cNvPr id="9" name="Groep 8">
            <a:extLst>
              <a:ext uri="{FF2B5EF4-FFF2-40B4-BE49-F238E27FC236}">
                <a16:creationId xmlns:a16="http://schemas.microsoft.com/office/drawing/2014/main" id="{E1F2BBDC-BB75-5148-AF6F-7F20F893BE89}"/>
              </a:ext>
            </a:extLst>
          </p:cNvPr>
          <p:cNvGrpSpPr/>
          <p:nvPr/>
        </p:nvGrpSpPr>
        <p:grpSpPr>
          <a:xfrm rot="684447">
            <a:off x="3885882" y="3022591"/>
            <a:ext cx="4416871" cy="1192024"/>
            <a:chOff x="3144664" y="1780995"/>
            <a:chExt cx="4416871" cy="1192024"/>
          </a:xfrm>
        </p:grpSpPr>
        <p:sp>
          <p:nvSpPr>
            <p:cNvPr id="34" name="Rechthoek 33">
              <a:extLst>
                <a:ext uri="{FF2B5EF4-FFF2-40B4-BE49-F238E27FC236}">
                  <a16:creationId xmlns:a16="http://schemas.microsoft.com/office/drawing/2014/main" id="{A18F9506-CA2E-AE44-B203-6C6041CDF35E}"/>
                </a:ext>
              </a:extLst>
            </p:cNvPr>
            <p:cNvSpPr/>
            <p:nvPr/>
          </p:nvSpPr>
          <p:spPr>
            <a:xfrm rot="20915553">
              <a:off x="3244039" y="1986066"/>
              <a:ext cx="4317496" cy="986953"/>
            </a:xfrm>
            <a:prstGeom prst="rect">
              <a:avLst/>
            </a:prstGeom>
            <a:solidFill>
              <a:schemeClr val="bg1">
                <a:alpha val="95000"/>
              </a:schemeClr>
            </a:solidFill>
            <a:ln>
              <a:solidFill>
                <a:srgbClr val="009E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Rechthoek 5">
              <a:extLst>
                <a:ext uri="{FF2B5EF4-FFF2-40B4-BE49-F238E27FC236}">
                  <a16:creationId xmlns:a16="http://schemas.microsoft.com/office/drawing/2014/main" id="{42FFB349-D905-EB45-90ED-8A2B7A50FC0D}"/>
                </a:ext>
              </a:extLst>
            </p:cNvPr>
            <p:cNvSpPr/>
            <p:nvPr/>
          </p:nvSpPr>
          <p:spPr>
            <a:xfrm rot="20915553">
              <a:off x="3144664" y="1780995"/>
              <a:ext cx="4317502" cy="412146"/>
            </a:xfrm>
            <a:prstGeom prst="rect">
              <a:avLst/>
            </a:prstGeom>
            <a:solidFill>
              <a:srgbClr val="007C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9" name="Tekstvak 38">
              <a:extLst>
                <a:ext uri="{FF2B5EF4-FFF2-40B4-BE49-F238E27FC236}">
                  <a16:creationId xmlns:a16="http://schemas.microsoft.com/office/drawing/2014/main" id="{7AF36873-D723-6E47-AC21-D0D80BB99E2C}"/>
                </a:ext>
              </a:extLst>
            </p:cNvPr>
            <p:cNvSpPr txBox="1"/>
            <p:nvPr/>
          </p:nvSpPr>
          <p:spPr>
            <a:xfrm rot="20915553">
              <a:off x="3598203" y="1856501"/>
              <a:ext cx="3521402" cy="261610"/>
            </a:xfrm>
            <a:prstGeom prst="rect">
              <a:avLst/>
            </a:prstGeom>
            <a:noFill/>
          </p:spPr>
          <p:txBody>
            <a:bodyPr wrap="square" rtlCol="0">
              <a:spAutoFit/>
            </a:bodyPr>
            <a:lstStyle/>
            <a:p>
              <a:pPr algn="ctr"/>
              <a:r>
                <a:rPr lang="nl-NL" sz="1100" b="1" dirty="0">
                  <a:solidFill>
                    <a:schemeClr val="bg1"/>
                  </a:solidFill>
                  <a:latin typeface="Verdana" panose="020B0604030504040204" pitchFamily="34" charset="0"/>
                  <a:ea typeface="Verdana" panose="020B0604030504040204" pitchFamily="34" charset="0"/>
                  <a:cs typeface="Verdana" panose="020B0604030504040204" pitchFamily="34" charset="0"/>
                </a:rPr>
                <a:t>Heb je het doel van deze les behaald?</a:t>
              </a:r>
            </a:p>
          </p:txBody>
        </p:sp>
        <p:sp>
          <p:nvSpPr>
            <p:cNvPr id="7" name="Rechthoek 6">
              <a:extLst>
                <a:ext uri="{FF2B5EF4-FFF2-40B4-BE49-F238E27FC236}">
                  <a16:creationId xmlns:a16="http://schemas.microsoft.com/office/drawing/2014/main" id="{F4825443-2FF7-6943-A861-7FE2E0922D3E}"/>
                </a:ext>
              </a:extLst>
            </p:cNvPr>
            <p:cNvSpPr/>
            <p:nvPr/>
          </p:nvSpPr>
          <p:spPr>
            <a:xfrm rot="20915553">
              <a:off x="3444628" y="2299536"/>
              <a:ext cx="4084962" cy="646331"/>
            </a:xfrm>
            <a:prstGeom prst="rect">
              <a:avLst/>
            </a:prstGeom>
          </p:spPr>
          <p:txBody>
            <a:bodyPr wrap="square">
              <a:spAutoFit/>
            </a:bodyPr>
            <a:lstStyle/>
            <a:p>
              <a:pPr marL="171450" indent="-171450">
                <a:buFont typeface="Arial" panose="020B0604020202020204" pitchFamily="34" charset="0"/>
                <a:buChar char="•"/>
              </a:pPr>
              <a:r>
                <a:rPr lang="nl-NL" sz="1200" dirty="0">
                  <a:solidFill>
                    <a:srgbClr val="007C42"/>
                  </a:solidFill>
                  <a:latin typeface="Verdana" panose="020B0604030504040204" pitchFamily="34" charset="0"/>
                  <a:ea typeface="Verdana" panose="020B0604030504040204" pitchFamily="34" charset="0"/>
                  <a:cs typeface="Verdana" panose="020B0604030504040204" pitchFamily="34" charset="0"/>
                </a:rPr>
                <a:t>Je kunt uitleggen hoe technologische ontwikkelingen ons leven hebben veranderd en wat dit betekent voor jouw online privacy. </a:t>
              </a:r>
            </a:p>
          </p:txBody>
        </p:sp>
      </p:grpSp>
      <p:pic>
        <p:nvPicPr>
          <p:cNvPr id="28" name="Afbeelding 27">
            <a:extLst>
              <a:ext uri="{FF2B5EF4-FFF2-40B4-BE49-F238E27FC236}">
                <a16:creationId xmlns:a16="http://schemas.microsoft.com/office/drawing/2014/main" id="{F6476E6B-91A4-D143-9F0D-D5304E1ECB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8912" y="883939"/>
            <a:ext cx="838200" cy="882650"/>
          </a:xfrm>
          <a:prstGeom prst="rect">
            <a:avLst/>
          </a:prstGeom>
        </p:spPr>
      </p:pic>
      <p:pic>
        <p:nvPicPr>
          <p:cNvPr id="29" name="Afbeelding 28">
            <a:extLst>
              <a:ext uri="{FF2B5EF4-FFF2-40B4-BE49-F238E27FC236}">
                <a16:creationId xmlns:a16="http://schemas.microsoft.com/office/drawing/2014/main" id="{7656AF43-E24B-384B-912A-86C5941234A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820327">
            <a:off x="11142913" y="5118727"/>
            <a:ext cx="838200" cy="882650"/>
          </a:xfrm>
          <a:prstGeom prst="rect">
            <a:avLst/>
          </a:prstGeom>
        </p:spPr>
      </p:pic>
      <p:pic>
        <p:nvPicPr>
          <p:cNvPr id="31" name="Afbeelding 30" descr="Afbeelding met klok&#10;&#10;Automatisch gegenereerde beschrijving">
            <a:extLst>
              <a:ext uri="{FF2B5EF4-FFF2-40B4-BE49-F238E27FC236}">
                <a16:creationId xmlns:a16="http://schemas.microsoft.com/office/drawing/2014/main" id="{C11CE2C2-294E-EC45-958E-7E2EE5304C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6478235">
            <a:off x="11368347" y="6172074"/>
            <a:ext cx="637391" cy="550474"/>
          </a:xfrm>
          <a:prstGeom prst="rect">
            <a:avLst/>
          </a:prstGeom>
        </p:spPr>
      </p:pic>
      <p:pic>
        <p:nvPicPr>
          <p:cNvPr id="32" name="Afbeelding 31">
            <a:extLst>
              <a:ext uri="{FF2B5EF4-FFF2-40B4-BE49-F238E27FC236}">
                <a16:creationId xmlns:a16="http://schemas.microsoft.com/office/drawing/2014/main" id="{2A29DA3B-53C7-EE4E-B78F-AD4B57D91A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759153">
            <a:off x="6017611" y="5827538"/>
            <a:ext cx="838200" cy="882650"/>
          </a:xfrm>
          <a:prstGeom prst="rect">
            <a:avLst/>
          </a:prstGeom>
        </p:spPr>
      </p:pic>
      <p:pic>
        <p:nvPicPr>
          <p:cNvPr id="33" name="Afbeelding 32" descr="Afbeelding met klok&#10;&#10;Automatisch gegenereerde beschrijving">
            <a:extLst>
              <a:ext uri="{FF2B5EF4-FFF2-40B4-BE49-F238E27FC236}">
                <a16:creationId xmlns:a16="http://schemas.microsoft.com/office/drawing/2014/main" id="{1970C9DD-B34F-C34C-AE57-AA00782997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82294" y="316259"/>
            <a:ext cx="637391" cy="550474"/>
          </a:xfrm>
          <a:prstGeom prst="rect">
            <a:avLst/>
          </a:prstGeom>
        </p:spPr>
      </p:pic>
      <p:pic>
        <p:nvPicPr>
          <p:cNvPr id="18" name="Afbeelding 17" descr="Afbeelding met tekening&#10;&#10;Automatisch gegenereerde beschrijving">
            <a:extLst>
              <a:ext uri="{FF2B5EF4-FFF2-40B4-BE49-F238E27FC236}">
                <a16:creationId xmlns:a16="http://schemas.microsoft.com/office/drawing/2014/main" id="{88713263-C3A8-A347-9DB7-7D7C1F012F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466117">
            <a:off x="-302460" y="1023289"/>
            <a:ext cx="12729755" cy="1879600"/>
          </a:xfrm>
          <a:prstGeom prst="rect">
            <a:avLst/>
          </a:prstGeom>
        </p:spPr>
      </p:pic>
      <p:pic>
        <p:nvPicPr>
          <p:cNvPr id="19" name="Afbeelding 18" descr="Afbeelding met tekening&#10;&#10;Automatisch gegenereerde beschrijving">
            <a:extLst>
              <a:ext uri="{FF2B5EF4-FFF2-40B4-BE49-F238E27FC236}">
                <a16:creationId xmlns:a16="http://schemas.microsoft.com/office/drawing/2014/main" id="{0C29F8D1-E513-1A4B-BBD3-5F5631C493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466117">
            <a:off x="-206826" y="4160603"/>
            <a:ext cx="12729755" cy="1879600"/>
          </a:xfrm>
          <a:prstGeom prst="rect">
            <a:avLst/>
          </a:prstGeom>
        </p:spPr>
      </p:pic>
    </p:spTree>
    <p:extLst>
      <p:ext uri="{BB962C8B-B14F-4D97-AF65-F5344CB8AC3E}">
        <p14:creationId xmlns:p14="http://schemas.microsoft.com/office/powerpoint/2010/main" val="3329832376"/>
      </p:ext>
    </p:extLst>
  </p:cSld>
  <p:clrMapOvr>
    <a:masterClrMapping/>
  </p:clrMapOvr>
  <p:transition spd="slow">
    <p:push dir="u"/>
  </p:transition>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4340</TotalTime>
  <Words>1056</Words>
  <Application>Microsoft Macintosh PowerPoint</Application>
  <PresentationFormat>Breedbeeld</PresentationFormat>
  <Paragraphs>460</Paragraphs>
  <Slides>21</Slides>
  <Notes>19</Notes>
  <HiddenSlides>0</HiddenSlides>
  <MMClips>2</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21</vt:i4>
      </vt:variant>
    </vt:vector>
  </HeadingPairs>
  <TitlesOfParts>
    <vt:vector size="27" baseType="lpstr">
      <vt:lpstr>Arial</vt:lpstr>
      <vt:lpstr>Calibri</vt:lpstr>
      <vt:lpstr>Calibri Light</vt:lpstr>
      <vt:lpstr>Verdana</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Simone Pieterse</dc:creator>
  <cp:lastModifiedBy>Leslab | Freddy</cp:lastModifiedBy>
  <cp:revision>180</cp:revision>
  <dcterms:created xsi:type="dcterms:W3CDTF">2020-06-30T13:55:27Z</dcterms:created>
  <dcterms:modified xsi:type="dcterms:W3CDTF">2024-10-25T07:22:42Z</dcterms:modified>
</cp:coreProperties>
</file>