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7" r:id="rId1"/>
  </p:sldMasterIdLst>
  <p:notesMasterIdLst>
    <p:notesMasterId r:id="rId20"/>
  </p:notesMasterIdLst>
  <p:sldIdLst>
    <p:sldId id="817" r:id="rId2"/>
    <p:sldId id="818" r:id="rId3"/>
    <p:sldId id="819" r:id="rId4"/>
    <p:sldId id="820" r:id="rId5"/>
    <p:sldId id="821" r:id="rId6"/>
    <p:sldId id="822" r:id="rId7"/>
    <p:sldId id="823" r:id="rId8"/>
    <p:sldId id="824" r:id="rId9"/>
    <p:sldId id="826" r:id="rId10"/>
    <p:sldId id="827" r:id="rId11"/>
    <p:sldId id="828" r:id="rId12"/>
    <p:sldId id="829" r:id="rId13"/>
    <p:sldId id="840" r:id="rId14"/>
    <p:sldId id="830" r:id="rId15"/>
    <p:sldId id="832" r:id="rId16"/>
    <p:sldId id="831" r:id="rId17"/>
    <p:sldId id="816" r:id="rId18"/>
    <p:sldId id="837" r:id="rId1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LES 1C" id="{CD082B76-0B26-5842-ABF3-0E5684933305}">
          <p14:sldIdLst>
            <p14:sldId id="817"/>
            <p14:sldId id="818"/>
            <p14:sldId id="819"/>
            <p14:sldId id="820"/>
            <p14:sldId id="821"/>
            <p14:sldId id="822"/>
            <p14:sldId id="823"/>
            <p14:sldId id="824"/>
            <p14:sldId id="826"/>
            <p14:sldId id="827"/>
            <p14:sldId id="828"/>
            <p14:sldId id="829"/>
            <p14:sldId id="840"/>
            <p14:sldId id="830"/>
            <p14:sldId id="832"/>
            <p14:sldId id="831"/>
            <p14:sldId id="816"/>
            <p14:sldId id="83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EE25320-34F4-ED31-B1D9-BFF7FAD276A4}" name="Leslab | Stijn Van Oers" initials="SV" userId="S::stijn@leslab.nl::081bdaa7-2612-42c3-a1d5-033f52a4834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gier van Essen" initials="RvE" lastIdx="1" clrIdx="0">
    <p:extLst>
      <p:ext uri="{19B8F6BF-5375-455C-9EA6-DF929625EA0E}">
        <p15:presenceInfo xmlns:p15="http://schemas.microsoft.com/office/powerpoint/2012/main" userId="S::info@leslab.nl::dc32881f-d086-45a1-8763-4c33a9560e7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4A5B"/>
    <a:srgbClr val="007835"/>
    <a:srgbClr val="32549B"/>
    <a:srgbClr val="5FC5F0"/>
    <a:srgbClr val="F39466"/>
    <a:srgbClr val="AE5278"/>
    <a:srgbClr val="303030"/>
    <a:srgbClr val="1B1B1B"/>
    <a:srgbClr val="1E1E1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959"/>
    <p:restoredTop sz="97013"/>
  </p:normalViewPr>
  <p:slideViewPr>
    <p:cSldViewPr snapToGrid="0" snapToObjects="1">
      <p:cViewPr varScale="1">
        <p:scale>
          <a:sx n="127" d="100"/>
          <a:sy n="127" d="100"/>
        </p:scale>
        <p:origin x="1088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notesViewPr>
    <p:cSldViewPr snapToGrid="0" snapToObjects="1">
      <p:cViewPr varScale="1">
        <p:scale>
          <a:sx n="93" d="100"/>
          <a:sy n="93" d="100"/>
        </p:scale>
        <p:origin x="2576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8/10/relationships/authors" Target="authors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2ABE0-5534-3A4B-8C93-A85C066866D3}" type="datetimeFigureOut">
              <a:rPr lang="en-NL" smtClean="0"/>
              <a:t>6/12/25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919304-8BBA-054D-B4E0-3345772EDEE2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201529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19304-8BBA-054D-B4E0-3345772EDEE2}" type="slidenum">
              <a:rPr lang="en-NL" smtClean="0"/>
              <a:t>3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756301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19304-8BBA-054D-B4E0-3345772EDEE2}" type="slidenum">
              <a:rPr lang="en-NL" smtClean="0"/>
              <a:t>4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341295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19304-8BBA-054D-B4E0-3345772EDEE2}" type="slidenum">
              <a:rPr lang="en-NL" smtClean="0"/>
              <a:t>17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086464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60380CC2-4F0F-D17D-B275-986694374F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4777" y="-8311"/>
            <a:ext cx="12221553" cy="6874623"/>
          </a:xfrm>
          <a:prstGeom prst="rect">
            <a:avLst/>
          </a:prstGeom>
        </p:spPr>
      </p:pic>
      <p:pic>
        <p:nvPicPr>
          <p:cNvPr id="8" name="Afbeelding 7" descr="Afbeelding met groen, Animatie, tekenfilm&#10;&#10;Door AI gegenereerde inhoud is mogelijk onjuist.">
            <a:extLst>
              <a:ext uri="{FF2B5EF4-FFF2-40B4-BE49-F238E27FC236}">
                <a16:creationId xmlns:a16="http://schemas.microsoft.com/office/drawing/2014/main" id="{017F7236-24E7-953D-61AE-C59A408C94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4775" y="-8310"/>
            <a:ext cx="12221550" cy="6874622"/>
          </a:xfrm>
          <a:prstGeom prst="rect">
            <a:avLst/>
          </a:prstGeom>
        </p:spPr>
      </p:pic>
      <p:sp>
        <p:nvSpPr>
          <p:cNvPr id="3" name="TextBox 18">
            <a:extLst>
              <a:ext uri="{FF2B5EF4-FFF2-40B4-BE49-F238E27FC236}">
                <a16:creationId xmlns:a16="http://schemas.microsoft.com/office/drawing/2014/main" id="{A9D99A06-BD7E-8E22-268E-B0923CF06F16}"/>
              </a:ext>
            </a:extLst>
          </p:cNvPr>
          <p:cNvSpPr txBox="1"/>
          <p:nvPr userDrawn="1"/>
        </p:nvSpPr>
        <p:spPr>
          <a:xfrm>
            <a:off x="3043400" y="2220095"/>
            <a:ext cx="611921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16000" b="0" u="none" strike="noStrike" dirty="0">
                <a:solidFill>
                  <a:schemeClr val="tx1"/>
                </a:solidFill>
                <a:effectLst/>
                <a:latin typeface="Vintage Rainbows" pitchFamily="2" charset="0"/>
              </a:rPr>
              <a:t>DIT BEN IK</a:t>
            </a:r>
            <a:endParaRPr lang="nl-NL" sz="16000" b="0" dirty="0">
              <a:solidFill>
                <a:schemeClr val="tx1"/>
              </a:solidFill>
              <a:latin typeface="Vintage Rainbows" pitchFamily="2" charset="0"/>
              <a:ea typeface="Roboto Light" panose="02000000000000000000" pitchFamily="2" charset="0"/>
            </a:endParaRPr>
          </a:p>
        </p:txBody>
      </p:sp>
      <p:pic>
        <p:nvPicPr>
          <p:cNvPr id="13" name="Afbeelding 12" descr="Afbeelding met clipart, tekenfilm, creativiteit&#10;&#10;Door AI gegenereerde inhoud is mogelijk onjuist.">
            <a:extLst>
              <a:ext uri="{FF2B5EF4-FFF2-40B4-BE49-F238E27FC236}">
                <a16:creationId xmlns:a16="http://schemas.microsoft.com/office/drawing/2014/main" id="{2B196FCD-22F5-A913-FCFA-934E6DDD331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65477" y="1389766"/>
            <a:ext cx="1061045" cy="1310703"/>
          </a:xfrm>
          <a:prstGeom prst="rect">
            <a:avLst/>
          </a:prstGeom>
        </p:spPr>
      </p:pic>
      <p:sp>
        <p:nvSpPr>
          <p:cNvPr id="14" name="TextBox 18">
            <a:extLst>
              <a:ext uri="{FF2B5EF4-FFF2-40B4-BE49-F238E27FC236}">
                <a16:creationId xmlns:a16="http://schemas.microsoft.com/office/drawing/2014/main" id="{B83E1C80-237B-4F00-DCE7-1A484CC490E3}"/>
              </a:ext>
            </a:extLst>
          </p:cNvPr>
          <p:cNvSpPr txBox="1"/>
          <p:nvPr userDrawn="1"/>
        </p:nvSpPr>
        <p:spPr>
          <a:xfrm>
            <a:off x="5678973" y="1898580"/>
            <a:ext cx="81995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5500" b="0" u="none" strike="noStrike" dirty="0">
                <a:solidFill>
                  <a:schemeClr val="bg1"/>
                </a:solidFill>
                <a:effectLst/>
                <a:latin typeface="Bahiana" pitchFamily="2" charset="77"/>
              </a:rPr>
              <a:t>1</a:t>
            </a:r>
            <a:endParaRPr lang="nl-NL" sz="5500" b="0" dirty="0">
              <a:solidFill>
                <a:schemeClr val="bg1"/>
              </a:solidFill>
              <a:latin typeface="Bahiana" pitchFamily="2" charset="77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53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4F68C566-FEE4-490B-3CA7-4684CC67C5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4777" y="-8311"/>
            <a:ext cx="12221552" cy="6874623"/>
          </a:xfrm>
          <a:prstGeom prst="rect">
            <a:avLst/>
          </a:prstGeom>
        </p:spPr>
      </p:pic>
      <p:pic>
        <p:nvPicPr>
          <p:cNvPr id="8" name="Afbeelding 7" descr="Afbeelding met groen, Animatie, tekenfilm&#10;&#10;Door AI gegenereerde inhoud is mogelijk onjuist.">
            <a:extLst>
              <a:ext uri="{FF2B5EF4-FFF2-40B4-BE49-F238E27FC236}">
                <a16:creationId xmlns:a16="http://schemas.microsoft.com/office/drawing/2014/main" id="{533EDB0D-BF45-BD9D-0B29-E713570844F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4775" y="-8310"/>
            <a:ext cx="12221550" cy="687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508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ma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sinaasappel, schermopname, perzik, inpakpapier&#10;&#10;Automatisch gegenereerde beschrijving">
            <a:extLst>
              <a:ext uri="{FF2B5EF4-FFF2-40B4-BE49-F238E27FC236}">
                <a16:creationId xmlns:a16="http://schemas.microsoft.com/office/drawing/2014/main" id="{F8E51B5E-29F5-87EA-5D92-E76FA51081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61366" y="-90768"/>
            <a:ext cx="12353365" cy="6948768"/>
          </a:xfrm>
          <a:prstGeom prst="rect">
            <a:avLst/>
          </a:prstGeom>
        </p:spPr>
      </p:pic>
      <p:pic>
        <p:nvPicPr>
          <p:cNvPr id="14" name="Afbeelding 13" descr="Afbeelding met groen&#10;&#10;Door AI gegenereerde inhoud is mogelijk onjuist.">
            <a:extLst>
              <a:ext uri="{FF2B5EF4-FFF2-40B4-BE49-F238E27FC236}">
                <a16:creationId xmlns:a16="http://schemas.microsoft.com/office/drawing/2014/main" id="{862D2DD4-32EF-D1E4-E78A-F600595AC46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0392" y="-24910"/>
            <a:ext cx="6129392" cy="6895566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9AA4B04C-EED2-B2C6-13CB-1833F8DC6FE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22962" y="1180950"/>
            <a:ext cx="343750" cy="5706250"/>
          </a:xfrm>
          <a:prstGeom prst="rect">
            <a:avLst/>
          </a:prstGeom>
        </p:spPr>
      </p:pic>
      <p:pic>
        <p:nvPicPr>
          <p:cNvPr id="22" name="Afbeelding 21" descr="Afbeelding met geel, envelop, sinaasappel, schermopname&#10;&#10;Door AI gegenereerde inhoud is mogelijk onjuist.">
            <a:extLst>
              <a:ext uri="{FF2B5EF4-FFF2-40B4-BE49-F238E27FC236}">
                <a16:creationId xmlns:a16="http://schemas.microsoft.com/office/drawing/2014/main" id="{C11FD5DE-2075-0977-1186-F54437BCD22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635786" y="3132541"/>
            <a:ext cx="2750000" cy="601563"/>
          </a:xfrm>
          <a:prstGeom prst="rect">
            <a:avLst/>
          </a:prstGeom>
        </p:spPr>
      </p:pic>
      <p:pic>
        <p:nvPicPr>
          <p:cNvPr id="24" name="Afbeelding 23" descr="Afbeelding met geel, schermopname, Rechthoek, sinaasappel&#10;&#10;Door AI gegenereerde inhoud is mogelijk onjuist.">
            <a:extLst>
              <a:ext uri="{FF2B5EF4-FFF2-40B4-BE49-F238E27FC236}">
                <a16:creationId xmlns:a16="http://schemas.microsoft.com/office/drawing/2014/main" id="{C53D9567-0B61-BF0E-FD65-C2423CCFD8C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86543" y="3906310"/>
            <a:ext cx="3684089" cy="859374"/>
          </a:xfrm>
          <a:prstGeom prst="rect">
            <a:avLst/>
          </a:prstGeom>
        </p:spPr>
      </p:pic>
      <p:pic>
        <p:nvPicPr>
          <p:cNvPr id="26" name="Afbeelding 25" descr="Afbeelding met envelop, stilstaand, geel, Rechthoek&#10;&#10;Door AI gegenereerde inhoud is mogelijk onjuist.">
            <a:extLst>
              <a:ext uri="{FF2B5EF4-FFF2-40B4-BE49-F238E27FC236}">
                <a16:creationId xmlns:a16="http://schemas.microsoft.com/office/drawing/2014/main" id="{EE9DF9DA-05AF-A740-29F1-DD3E98415FB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464622" y="4772848"/>
            <a:ext cx="3196875" cy="721875"/>
          </a:xfrm>
          <a:prstGeom prst="rect">
            <a:avLst/>
          </a:prstGeom>
        </p:spPr>
      </p:pic>
      <p:grpSp>
        <p:nvGrpSpPr>
          <p:cNvPr id="4" name="Groep 3">
            <a:extLst>
              <a:ext uri="{FF2B5EF4-FFF2-40B4-BE49-F238E27FC236}">
                <a16:creationId xmlns:a16="http://schemas.microsoft.com/office/drawing/2014/main" id="{A625B42E-A1E1-8E7B-248E-D44E2DF3635E}"/>
              </a:ext>
            </a:extLst>
          </p:cNvPr>
          <p:cNvGrpSpPr/>
          <p:nvPr userDrawn="1"/>
        </p:nvGrpSpPr>
        <p:grpSpPr>
          <a:xfrm>
            <a:off x="1198149" y="2097218"/>
            <a:ext cx="3420312" cy="859374"/>
            <a:chOff x="1198149" y="2097218"/>
            <a:chExt cx="3420312" cy="859374"/>
          </a:xfrm>
        </p:grpSpPr>
        <p:pic>
          <p:nvPicPr>
            <p:cNvPr id="20" name="Afbeelding 19" descr="Afbeelding met geel, schermopname, ontwerp&#10;&#10;Door AI gegenereerde inhoud is mogelijk onjuist.">
              <a:extLst>
                <a:ext uri="{FF2B5EF4-FFF2-40B4-BE49-F238E27FC236}">
                  <a16:creationId xmlns:a16="http://schemas.microsoft.com/office/drawing/2014/main" id="{26D0AADB-B4BF-51B7-FBDD-A0B476E96E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1198149" y="2097218"/>
              <a:ext cx="3420312" cy="859374"/>
            </a:xfrm>
            <a:prstGeom prst="rect">
              <a:avLst/>
            </a:prstGeom>
          </p:spPr>
        </p:pic>
        <p:sp>
          <p:nvSpPr>
            <p:cNvPr id="10" name="TextBox 18">
              <a:extLst>
                <a:ext uri="{FF2B5EF4-FFF2-40B4-BE49-F238E27FC236}">
                  <a16:creationId xmlns:a16="http://schemas.microsoft.com/office/drawing/2014/main" id="{2017A0BB-3D41-E728-21A5-6D3ED3AC6608}"/>
                </a:ext>
              </a:extLst>
            </p:cNvPr>
            <p:cNvSpPr txBox="1"/>
            <p:nvPr userDrawn="1"/>
          </p:nvSpPr>
          <p:spPr>
            <a:xfrm rot="21400949">
              <a:off x="1339776" y="2294173"/>
              <a:ext cx="317092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nl-NL" sz="2600" b="1" u="none" strike="noStrike" dirty="0">
                  <a:solidFill>
                    <a:schemeClr val="bg1"/>
                  </a:solidFill>
                  <a:effectLst/>
                  <a:latin typeface="Aptos" panose="020B0004020202020204" pitchFamily="34" charset="0"/>
                </a:rPr>
                <a:t>4.1 Sfeer</a:t>
              </a:r>
              <a:r>
                <a:rPr lang="nl-NL" sz="2600" b="1" u="none" strike="noStrike" baseline="0" dirty="0">
                  <a:solidFill>
                    <a:schemeClr val="bg1"/>
                  </a:solidFill>
                  <a:effectLst/>
                  <a:latin typeface="Aptos" panose="020B0004020202020204" pitchFamily="34" charset="0"/>
                </a:rPr>
                <a:t> in de klas</a:t>
              </a:r>
              <a:endParaRPr lang="nl-NL" sz="2600" b="1" dirty="0">
                <a:solidFill>
                  <a:schemeClr val="bg1"/>
                </a:solidFill>
                <a:latin typeface="Aptos" panose="020B0004020202020204" pitchFamily="34" charset="0"/>
                <a:ea typeface="Roboto Light" panose="02000000000000000000" pitchFamily="2" charset="0"/>
              </a:endParaRPr>
            </a:p>
          </p:txBody>
        </p:sp>
      </p:grpSp>
      <p:sp>
        <p:nvSpPr>
          <p:cNvPr id="11" name="TextBox 18">
            <a:extLst>
              <a:ext uri="{FF2B5EF4-FFF2-40B4-BE49-F238E27FC236}">
                <a16:creationId xmlns:a16="http://schemas.microsoft.com/office/drawing/2014/main" id="{89AD6C0D-F160-B189-D111-9A2A5783AD9D}"/>
              </a:ext>
            </a:extLst>
          </p:cNvPr>
          <p:cNvSpPr txBox="1"/>
          <p:nvPr userDrawn="1"/>
        </p:nvSpPr>
        <p:spPr>
          <a:xfrm>
            <a:off x="1669636" y="3211825"/>
            <a:ext cx="262005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2600" b="1" u="none" strike="noStrike" dirty="0">
                <a:solidFill>
                  <a:schemeClr val="bg1">
                    <a:alpha val="50000"/>
                  </a:schemeClr>
                </a:solidFill>
                <a:effectLst/>
                <a:latin typeface="Aptos" panose="020B0004020202020204" pitchFamily="34" charset="0"/>
              </a:rPr>
              <a:t>4.2</a:t>
            </a:r>
            <a:r>
              <a:rPr lang="nl-NL" sz="2600" b="1" u="none" strike="noStrike" baseline="0" dirty="0">
                <a:solidFill>
                  <a:schemeClr val="bg1">
                    <a:alpha val="50000"/>
                  </a:schemeClr>
                </a:solidFill>
                <a:effectLst/>
                <a:latin typeface="Aptos" panose="020B0004020202020204" pitchFamily="34" charset="0"/>
              </a:rPr>
              <a:t> Respect</a:t>
            </a:r>
            <a:endParaRPr lang="nl-NL" sz="2600" b="1" dirty="0">
              <a:solidFill>
                <a:schemeClr val="bg1">
                  <a:alpha val="50000"/>
                </a:schemeClr>
              </a:solidFill>
              <a:latin typeface="Aptos" panose="020B0004020202020204" pitchFamily="34" charset="0"/>
              <a:ea typeface="Roboto Light" panose="02000000000000000000" pitchFamily="2" charset="0"/>
            </a:endParaRPr>
          </a:p>
        </p:txBody>
      </p:sp>
      <p:sp>
        <p:nvSpPr>
          <p:cNvPr id="13" name="TextBox 18">
            <a:extLst>
              <a:ext uri="{FF2B5EF4-FFF2-40B4-BE49-F238E27FC236}">
                <a16:creationId xmlns:a16="http://schemas.microsoft.com/office/drawing/2014/main" id="{58E7192E-EA05-B194-8E13-CDA673257C91}"/>
              </a:ext>
            </a:extLst>
          </p:cNvPr>
          <p:cNvSpPr txBox="1"/>
          <p:nvPr userDrawn="1"/>
        </p:nvSpPr>
        <p:spPr>
          <a:xfrm rot="21428091">
            <a:off x="1399832" y="4057432"/>
            <a:ext cx="30838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2600" b="1" u="none" strike="noStrike" dirty="0">
                <a:solidFill>
                  <a:schemeClr val="bg1">
                    <a:alpha val="50000"/>
                  </a:schemeClr>
                </a:solidFill>
                <a:effectLst/>
                <a:latin typeface="Aptos" panose="020B0004020202020204" pitchFamily="34" charset="0"/>
              </a:rPr>
              <a:t>4.3 interesse</a:t>
            </a:r>
            <a:r>
              <a:rPr lang="nl-NL" sz="2600" b="1" u="none" strike="noStrike" baseline="0" dirty="0">
                <a:solidFill>
                  <a:schemeClr val="bg1">
                    <a:alpha val="50000"/>
                  </a:schemeClr>
                </a:solidFill>
                <a:effectLst/>
                <a:latin typeface="Aptos" panose="020B0004020202020204" pitchFamily="34" charset="0"/>
              </a:rPr>
              <a:t> tonen</a:t>
            </a:r>
            <a:endParaRPr lang="nl-NL" sz="2600" b="1" dirty="0">
              <a:solidFill>
                <a:schemeClr val="bg1">
                  <a:alpha val="50000"/>
                </a:schemeClr>
              </a:solidFill>
              <a:latin typeface="Aptos" panose="020B0004020202020204" pitchFamily="34" charset="0"/>
              <a:ea typeface="Roboto Light" panose="02000000000000000000" pitchFamily="2" charset="0"/>
            </a:endParaRPr>
          </a:p>
        </p:txBody>
      </p:sp>
      <p:sp>
        <p:nvSpPr>
          <p:cNvPr id="15" name="TextBox 18">
            <a:extLst>
              <a:ext uri="{FF2B5EF4-FFF2-40B4-BE49-F238E27FC236}">
                <a16:creationId xmlns:a16="http://schemas.microsoft.com/office/drawing/2014/main" id="{0B2D95AA-FF03-7104-C08E-CFE2FADEB898}"/>
              </a:ext>
            </a:extLst>
          </p:cNvPr>
          <p:cNvSpPr txBox="1"/>
          <p:nvPr userDrawn="1"/>
        </p:nvSpPr>
        <p:spPr>
          <a:xfrm rot="21425329">
            <a:off x="1511713" y="4904440"/>
            <a:ext cx="307888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2600" b="1" u="none" strike="noStrike" dirty="0">
                <a:solidFill>
                  <a:schemeClr val="bg1">
                    <a:alpha val="50000"/>
                  </a:schemeClr>
                </a:solidFill>
                <a:effectLst/>
                <a:latin typeface="Aptos" panose="020B0004020202020204" pitchFamily="34" charset="0"/>
              </a:rPr>
              <a:t>4.4 Mijn klas is top!</a:t>
            </a:r>
            <a:endParaRPr lang="nl-NL" sz="2600" b="1" dirty="0">
              <a:solidFill>
                <a:schemeClr val="bg1">
                  <a:alpha val="50000"/>
                </a:schemeClr>
              </a:solidFill>
              <a:latin typeface="Aptos" panose="020B0004020202020204" pitchFamily="34" charset="0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42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ma lesoverzicht, les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Afbeelding 28" descr="Afbeelding met sinaasappel, schermopname, perzik, inpakpapier&#10;&#10;Automatisch gegenereerde beschrijving">
            <a:extLst>
              <a:ext uri="{FF2B5EF4-FFF2-40B4-BE49-F238E27FC236}">
                <a16:creationId xmlns:a16="http://schemas.microsoft.com/office/drawing/2014/main" id="{F37E377E-FE6E-40BF-941C-FDAC29B2F0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285273" cy="6910466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D339FBDD-4A4A-3232-5E67-E0341AD5AF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04812" y="2184401"/>
            <a:ext cx="4442345" cy="1676683"/>
          </a:xfrm>
          <a:prstGeom prst="rect">
            <a:avLst/>
          </a:prstGeom>
        </p:spPr>
      </p:pic>
      <p:sp>
        <p:nvSpPr>
          <p:cNvPr id="21" name="TextBox 18">
            <a:extLst>
              <a:ext uri="{FF2B5EF4-FFF2-40B4-BE49-F238E27FC236}">
                <a16:creationId xmlns:a16="http://schemas.microsoft.com/office/drawing/2014/main" id="{AE61479A-9DC0-58EB-170C-B3F7827F18E4}"/>
              </a:ext>
            </a:extLst>
          </p:cNvPr>
          <p:cNvSpPr txBox="1"/>
          <p:nvPr userDrawn="1"/>
        </p:nvSpPr>
        <p:spPr>
          <a:xfrm>
            <a:off x="2624337" y="2272295"/>
            <a:ext cx="955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b="1" i="0" u="none" strike="noStrike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Doel:</a:t>
            </a:r>
            <a:endParaRPr lang="nl-NL" b="1" i="0" dirty="0">
              <a:solidFill>
                <a:schemeClr val="bg1"/>
              </a:solidFill>
              <a:latin typeface="Aptos" panose="020B0004020202020204" pitchFamily="34" charset="0"/>
              <a:ea typeface="Roboto Light" panose="02000000000000000000" pitchFamily="2" charset="0"/>
            </a:endParaRPr>
          </a:p>
        </p:txBody>
      </p:sp>
      <p:pic>
        <p:nvPicPr>
          <p:cNvPr id="3" name="Afbeelding 2" descr="Afbeelding met Graphics, clipart, ontwerp, creativiteit&#10;&#10;Automatisch gegenereerde beschrijving">
            <a:extLst>
              <a:ext uri="{FF2B5EF4-FFF2-40B4-BE49-F238E27FC236}">
                <a16:creationId xmlns:a16="http://schemas.microsoft.com/office/drawing/2014/main" id="{9B4257FD-2AA9-6A99-A77A-42EA4DCF7B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2040" r="16964"/>
          <a:stretch/>
        </p:blipFill>
        <p:spPr>
          <a:xfrm rot="16200000">
            <a:off x="2193260" y="2611823"/>
            <a:ext cx="1730188" cy="4538918"/>
          </a:xfrm>
          <a:prstGeom prst="rect">
            <a:avLst/>
          </a:prstGeom>
        </p:spPr>
      </p:pic>
      <p:sp>
        <p:nvSpPr>
          <p:cNvPr id="22" name="TextBox 18">
            <a:extLst>
              <a:ext uri="{FF2B5EF4-FFF2-40B4-BE49-F238E27FC236}">
                <a16:creationId xmlns:a16="http://schemas.microsoft.com/office/drawing/2014/main" id="{8326C02A-F643-5751-EC64-DA6F74F741A9}"/>
              </a:ext>
            </a:extLst>
          </p:cNvPr>
          <p:cNvSpPr txBox="1"/>
          <p:nvPr userDrawn="1"/>
        </p:nvSpPr>
        <p:spPr>
          <a:xfrm>
            <a:off x="2193716" y="4134335"/>
            <a:ext cx="1817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b="1" i="0" u="none" strike="noStrike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Handig omdat:</a:t>
            </a:r>
            <a:endParaRPr lang="nl-NL" b="1" i="0" dirty="0">
              <a:solidFill>
                <a:schemeClr val="bg1"/>
              </a:solidFill>
              <a:latin typeface="Aptos" panose="020B0004020202020204" pitchFamily="34" charset="0"/>
              <a:ea typeface="Roboto Light" panose="02000000000000000000" pitchFamily="2" charset="0"/>
            </a:endParaRPr>
          </a:p>
        </p:txBody>
      </p:sp>
      <p:grpSp>
        <p:nvGrpSpPr>
          <p:cNvPr id="4" name="Groep 3">
            <a:extLst>
              <a:ext uri="{FF2B5EF4-FFF2-40B4-BE49-F238E27FC236}">
                <a16:creationId xmlns:a16="http://schemas.microsoft.com/office/drawing/2014/main" id="{111B9DE4-1556-BAC0-D9CD-00645B73BE6B}"/>
              </a:ext>
            </a:extLst>
          </p:cNvPr>
          <p:cNvGrpSpPr/>
          <p:nvPr userDrawn="1"/>
        </p:nvGrpSpPr>
        <p:grpSpPr>
          <a:xfrm>
            <a:off x="6096000" y="-18031"/>
            <a:ext cx="6129392" cy="6895566"/>
            <a:chOff x="6096000" y="-18031"/>
            <a:chExt cx="6129392" cy="6895566"/>
          </a:xfrm>
        </p:grpSpPr>
        <p:pic>
          <p:nvPicPr>
            <p:cNvPr id="7" name="Afbeelding 6" descr="Afbeelding met groen&#10;&#10;Door AI gegenereerde inhoud is mogelijk onjuist.">
              <a:extLst>
                <a:ext uri="{FF2B5EF4-FFF2-40B4-BE49-F238E27FC236}">
                  <a16:creationId xmlns:a16="http://schemas.microsoft.com/office/drawing/2014/main" id="{25E6F64C-987F-2B31-6BED-77A0703E2D6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6096000" y="-18031"/>
              <a:ext cx="6129392" cy="6895566"/>
            </a:xfrm>
            <a:prstGeom prst="rect">
              <a:avLst/>
            </a:prstGeom>
          </p:spPr>
        </p:pic>
        <p:grpSp>
          <p:nvGrpSpPr>
            <p:cNvPr id="2" name="Groep 1">
              <a:extLst>
                <a:ext uri="{FF2B5EF4-FFF2-40B4-BE49-F238E27FC236}">
                  <a16:creationId xmlns:a16="http://schemas.microsoft.com/office/drawing/2014/main" id="{F0CA3ADB-7F8F-C5A8-F061-FB813FCC4A3E}"/>
                </a:ext>
              </a:extLst>
            </p:cNvPr>
            <p:cNvGrpSpPr/>
            <p:nvPr userDrawn="1"/>
          </p:nvGrpSpPr>
          <p:grpSpPr>
            <a:xfrm>
              <a:off x="8868316" y="3367591"/>
              <a:ext cx="1031729" cy="400110"/>
              <a:chOff x="8868316" y="3367591"/>
              <a:chExt cx="1031729" cy="400110"/>
            </a:xfrm>
          </p:grpSpPr>
          <p:pic>
            <p:nvPicPr>
              <p:cNvPr id="5" name="Afbeelding 4">
                <a:extLst>
                  <a:ext uri="{FF2B5EF4-FFF2-40B4-BE49-F238E27FC236}">
                    <a16:creationId xmlns:a16="http://schemas.microsoft.com/office/drawing/2014/main" id="{1A868D57-119C-C445-7129-079031D8ED7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r="89846"/>
              <a:stretch/>
            </p:blipFill>
            <p:spPr>
              <a:xfrm>
                <a:off x="8868316" y="3367591"/>
                <a:ext cx="453963" cy="400110"/>
              </a:xfrm>
              <a:prstGeom prst="rect">
                <a:avLst/>
              </a:prstGeom>
            </p:spPr>
          </p:pic>
          <p:pic>
            <p:nvPicPr>
              <p:cNvPr id="9" name="Afbeelding 8">
                <a:extLst>
                  <a:ext uri="{FF2B5EF4-FFF2-40B4-BE49-F238E27FC236}">
                    <a16:creationId xmlns:a16="http://schemas.microsoft.com/office/drawing/2014/main" id="{BAEEB866-5218-9B96-A8AA-23C672EA32B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85148"/>
              <a:stretch/>
            </p:blipFill>
            <p:spPr>
              <a:xfrm>
                <a:off x="9236014" y="3367591"/>
                <a:ext cx="664031" cy="400110"/>
              </a:xfrm>
              <a:prstGeom prst="rect">
                <a:avLst/>
              </a:prstGeom>
            </p:spPr>
          </p:pic>
        </p:grpSp>
        <p:grpSp>
          <p:nvGrpSpPr>
            <p:cNvPr id="16" name="Groep 15">
              <a:extLst>
                <a:ext uri="{FF2B5EF4-FFF2-40B4-BE49-F238E27FC236}">
                  <a16:creationId xmlns:a16="http://schemas.microsoft.com/office/drawing/2014/main" id="{60BAFEBC-904B-E09B-9469-55E96D7EB82B}"/>
                </a:ext>
              </a:extLst>
            </p:cNvPr>
            <p:cNvGrpSpPr/>
            <p:nvPr userDrawn="1"/>
          </p:nvGrpSpPr>
          <p:grpSpPr>
            <a:xfrm>
              <a:off x="8891320" y="4580882"/>
              <a:ext cx="1031729" cy="400110"/>
              <a:chOff x="8868316" y="3367591"/>
              <a:chExt cx="1031729" cy="400110"/>
            </a:xfrm>
          </p:grpSpPr>
          <p:pic>
            <p:nvPicPr>
              <p:cNvPr id="17" name="Afbeelding 16">
                <a:extLst>
                  <a:ext uri="{FF2B5EF4-FFF2-40B4-BE49-F238E27FC236}">
                    <a16:creationId xmlns:a16="http://schemas.microsoft.com/office/drawing/2014/main" id="{26FBC539-7B03-2224-711F-24658B3E11F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r="89846"/>
              <a:stretch/>
            </p:blipFill>
            <p:spPr>
              <a:xfrm>
                <a:off x="8868316" y="3367591"/>
                <a:ext cx="453963" cy="400110"/>
              </a:xfrm>
              <a:prstGeom prst="rect">
                <a:avLst/>
              </a:prstGeom>
            </p:spPr>
          </p:pic>
          <p:pic>
            <p:nvPicPr>
              <p:cNvPr id="24" name="Afbeelding 23">
                <a:extLst>
                  <a:ext uri="{FF2B5EF4-FFF2-40B4-BE49-F238E27FC236}">
                    <a16:creationId xmlns:a16="http://schemas.microsoft.com/office/drawing/2014/main" id="{65B40545-BDE1-D433-8B85-74ABBDF4E80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85148"/>
              <a:stretch/>
            </p:blipFill>
            <p:spPr>
              <a:xfrm>
                <a:off x="9236014" y="3367591"/>
                <a:ext cx="664031" cy="400110"/>
              </a:xfrm>
              <a:prstGeom prst="rect">
                <a:avLst/>
              </a:prstGeom>
            </p:spPr>
          </p:pic>
        </p:grpSp>
        <p:grpSp>
          <p:nvGrpSpPr>
            <p:cNvPr id="25" name="Groep 24">
              <a:extLst>
                <a:ext uri="{FF2B5EF4-FFF2-40B4-BE49-F238E27FC236}">
                  <a16:creationId xmlns:a16="http://schemas.microsoft.com/office/drawing/2014/main" id="{A4153E43-7AB5-54B6-4C07-F8311CB66918}"/>
                </a:ext>
              </a:extLst>
            </p:cNvPr>
            <p:cNvGrpSpPr/>
            <p:nvPr userDrawn="1"/>
          </p:nvGrpSpPr>
          <p:grpSpPr>
            <a:xfrm>
              <a:off x="8868316" y="2141643"/>
              <a:ext cx="1031729" cy="400110"/>
              <a:chOff x="8868316" y="3367591"/>
              <a:chExt cx="1031729" cy="400110"/>
            </a:xfrm>
          </p:grpSpPr>
          <p:pic>
            <p:nvPicPr>
              <p:cNvPr id="27" name="Afbeelding 26">
                <a:extLst>
                  <a:ext uri="{FF2B5EF4-FFF2-40B4-BE49-F238E27FC236}">
                    <a16:creationId xmlns:a16="http://schemas.microsoft.com/office/drawing/2014/main" id="{B6CA6EF4-C223-0980-CCA8-5A914F50412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r="89846"/>
              <a:stretch/>
            </p:blipFill>
            <p:spPr>
              <a:xfrm>
                <a:off x="8868316" y="3367591"/>
                <a:ext cx="453963" cy="400110"/>
              </a:xfrm>
              <a:prstGeom prst="rect">
                <a:avLst/>
              </a:prstGeom>
            </p:spPr>
          </p:pic>
          <p:pic>
            <p:nvPicPr>
              <p:cNvPr id="28" name="Afbeelding 27">
                <a:extLst>
                  <a:ext uri="{FF2B5EF4-FFF2-40B4-BE49-F238E27FC236}">
                    <a16:creationId xmlns:a16="http://schemas.microsoft.com/office/drawing/2014/main" id="{84ABB5F9-A3E5-7870-ECFD-9CE227FD257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85148"/>
              <a:stretch/>
            </p:blipFill>
            <p:spPr>
              <a:xfrm>
                <a:off x="9236014" y="3367591"/>
                <a:ext cx="664031" cy="400110"/>
              </a:xfrm>
              <a:prstGeom prst="rect">
                <a:avLst/>
              </a:prstGeom>
            </p:spPr>
          </p:pic>
        </p:grpSp>
        <p:sp>
          <p:nvSpPr>
            <p:cNvPr id="8" name="TextBox 18">
              <a:extLst>
                <a:ext uri="{FF2B5EF4-FFF2-40B4-BE49-F238E27FC236}">
                  <a16:creationId xmlns:a16="http://schemas.microsoft.com/office/drawing/2014/main" id="{37884260-68B1-E13C-5FFE-313EB39FF2A6}"/>
                </a:ext>
              </a:extLst>
            </p:cNvPr>
            <p:cNvSpPr txBox="1"/>
            <p:nvPr userDrawn="1"/>
          </p:nvSpPr>
          <p:spPr>
            <a:xfrm>
              <a:off x="8762831" y="2184401"/>
              <a:ext cx="12100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nl-NL" b="1" i="0" u="none" strike="noStrike" dirty="0">
                  <a:solidFill>
                    <a:schemeClr val="bg1"/>
                  </a:solidFill>
                  <a:effectLst/>
                  <a:latin typeface="Aptos" panose="020B0004020202020204" pitchFamily="34" charset="0"/>
                </a:rPr>
                <a:t>Intro</a:t>
              </a:r>
              <a:endParaRPr lang="nl-NL" b="1" i="0" dirty="0">
                <a:solidFill>
                  <a:schemeClr val="bg1"/>
                </a:solidFill>
                <a:latin typeface="Aptos" panose="020B0004020202020204" pitchFamily="34" charset="0"/>
                <a:ea typeface="Roboto Light" panose="02000000000000000000" pitchFamily="2" charset="0"/>
              </a:endParaRPr>
            </a:p>
          </p:txBody>
        </p:sp>
        <p:sp>
          <p:nvSpPr>
            <p:cNvPr id="26" name="TextBox 18">
              <a:extLst>
                <a:ext uri="{FF2B5EF4-FFF2-40B4-BE49-F238E27FC236}">
                  <a16:creationId xmlns:a16="http://schemas.microsoft.com/office/drawing/2014/main" id="{0F39DD27-3CBC-E712-11E6-EFA163C5A762}"/>
                </a:ext>
              </a:extLst>
            </p:cNvPr>
            <p:cNvSpPr txBox="1"/>
            <p:nvPr userDrawn="1"/>
          </p:nvSpPr>
          <p:spPr>
            <a:xfrm>
              <a:off x="8889956" y="3387033"/>
              <a:ext cx="9557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nl-NL" b="1" i="0" u="none" strike="noStrike" dirty="0">
                  <a:solidFill>
                    <a:schemeClr val="bg1"/>
                  </a:solidFill>
                  <a:effectLst/>
                  <a:latin typeface="Aptos" panose="020B0004020202020204" pitchFamily="34" charset="0"/>
                </a:rPr>
                <a:t>Kern</a:t>
              </a:r>
              <a:endParaRPr lang="nl-NL" b="1" i="0" dirty="0">
                <a:solidFill>
                  <a:schemeClr val="bg1"/>
                </a:solidFill>
                <a:latin typeface="Aptos" panose="020B0004020202020204" pitchFamily="34" charset="0"/>
                <a:ea typeface="Roboto Light" panose="02000000000000000000" pitchFamily="2" charset="0"/>
              </a:endParaRPr>
            </a:p>
          </p:txBody>
        </p:sp>
        <p:sp>
          <p:nvSpPr>
            <p:cNvPr id="23" name="TextBox 18">
              <a:extLst>
                <a:ext uri="{FF2B5EF4-FFF2-40B4-BE49-F238E27FC236}">
                  <a16:creationId xmlns:a16="http://schemas.microsoft.com/office/drawing/2014/main" id="{2E784FCF-3A0A-20BA-F677-91D52B17396D}"/>
                </a:ext>
              </a:extLst>
            </p:cNvPr>
            <p:cNvSpPr txBox="1"/>
            <p:nvPr userDrawn="1"/>
          </p:nvSpPr>
          <p:spPr>
            <a:xfrm>
              <a:off x="8902144" y="4594582"/>
              <a:ext cx="9557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nl-NL" b="1" i="0" u="none" strike="noStrike" dirty="0">
                  <a:solidFill>
                    <a:schemeClr val="bg1"/>
                  </a:solidFill>
                  <a:effectLst/>
                  <a:latin typeface="Aptos" panose="020B0004020202020204" pitchFamily="34" charset="0"/>
                </a:rPr>
                <a:t>Slot</a:t>
              </a:r>
              <a:endParaRPr lang="nl-NL" b="1" i="0" dirty="0">
                <a:solidFill>
                  <a:schemeClr val="bg1"/>
                </a:solidFill>
                <a:latin typeface="Aptos" panose="020B0004020202020204" pitchFamily="34" charset="0"/>
                <a:ea typeface="Roboto Light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3982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el gehaald l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sinaasappel, schermopname, perzik, inpakpapier&#10;&#10;Automatisch gegenereerde beschrijving">
            <a:extLst>
              <a:ext uri="{FF2B5EF4-FFF2-40B4-BE49-F238E27FC236}">
                <a16:creationId xmlns:a16="http://schemas.microsoft.com/office/drawing/2014/main" id="{8FA53897-225F-9E0F-7135-3379EDA4C0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285273" cy="6910466"/>
          </a:xfrm>
          <a:prstGeom prst="rect">
            <a:avLst/>
          </a:prstGeom>
        </p:spPr>
      </p:pic>
      <p:pic>
        <p:nvPicPr>
          <p:cNvPr id="4" name="Afbeelding 3" descr="Afbeelding met Lettertype, Graphics, logo, tekst&#10;&#10;Automatisch gegenereerde beschrijving">
            <a:extLst>
              <a:ext uri="{FF2B5EF4-FFF2-40B4-BE49-F238E27FC236}">
                <a16:creationId xmlns:a16="http://schemas.microsoft.com/office/drawing/2014/main" id="{638A85C9-C7CF-BCDF-B9B1-891C2A6636C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7923" y="122065"/>
            <a:ext cx="1508147" cy="560169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46F420F6-F733-C1D8-2F3C-2B73A3E29F4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3925339" y="203034"/>
            <a:ext cx="4341321" cy="837499"/>
          </a:xfrm>
          <a:prstGeom prst="rect">
            <a:avLst/>
          </a:prstGeom>
        </p:spPr>
      </p:pic>
      <p:sp>
        <p:nvSpPr>
          <p:cNvPr id="15" name="TextBox 18">
            <a:extLst>
              <a:ext uri="{FF2B5EF4-FFF2-40B4-BE49-F238E27FC236}">
                <a16:creationId xmlns:a16="http://schemas.microsoft.com/office/drawing/2014/main" id="{8FED47AF-F7AB-8372-5195-268FB958C9CB}"/>
              </a:ext>
            </a:extLst>
          </p:cNvPr>
          <p:cNvSpPr txBox="1"/>
          <p:nvPr userDrawn="1"/>
        </p:nvSpPr>
        <p:spPr>
          <a:xfrm>
            <a:off x="4668193" y="727204"/>
            <a:ext cx="9557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1600" b="1" u="none" strike="noStrike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Intro</a:t>
            </a:r>
            <a:endParaRPr lang="nl-NL" sz="1600" b="1" dirty="0">
              <a:solidFill>
                <a:schemeClr val="bg1"/>
              </a:solidFill>
              <a:latin typeface="Aptos" panose="020B0004020202020204" pitchFamily="34" charset="0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124221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sinaasappel, schermopname, perzik, inpakpapier&#10;&#10;Automatisch gegenereerde beschrijving">
            <a:extLst>
              <a:ext uri="{FF2B5EF4-FFF2-40B4-BE49-F238E27FC236}">
                <a16:creationId xmlns:a16="http://schemas.microsoft.com/office/drawing/2014/main" id="{F30D4834-4034-AF83-5D23-7249077343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285273" cy="6910466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4D0472C7-67F6-88DF-F9B8-4876286ED2C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925339" y="203034"/>
            <a:ext cx="4341321" cy="837498"/>
          </a:xfrm>
          <a:prstGeom prst="rect">
            <a:avLst/>
          </a:prstGeom>
        </p:spPr>
      </p:pic>
      <p:sp>
        <p:nvSpPr>
          <p:cNvPr id="11" name="TextBox 18">
            <a:extLst>
              <a:ext uri="{FF2B5EF4-FFF2-40B4-BE49-F238E27FC236}">
                <a16:creationId xmlns:a16="http://schemas.microsoft.com/office/drawing/2014/main" id="{59D4DD0A-A3FE-C07F-8C22-23AB9D33D6A0}"/>
              </a:ext>
            </a:extLst>
          </p:cNvPr>
          <p:cNvSpPr txBox="1"/>
          <p:nvPr userDrawn="1"/>
        </p:nvSpPr>
        <p:spPr>
          <a:xfrm>
            <a:off x="5617760" y="727204"/>
            <a:ext cx="9557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1600" b="1" i="0" u="none" strike="noStrike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Roboto Light" panose="02000000000000000000" pitchFamily="2" charset="0"/>
              </a:rPr>
              <a:t>Kern</a:t>
            </a:r>
            <a:endParaRPr lang="nl-NL" sz="1600" b="1" i="0" dirty="0">
              <a:solidFill>
                <a:schemeClr val="bg1"/>
              </a:solidFill>
              <a:latin typeface="Aptos" panose="020B0004020202020204" pitchFamily="34" charset="0"/>
              <a:ea typeface="Roboto Light" panose="02000000000000000000" pitchFamily="2" charset="0"/>
            </a:endParaRPr>
          </a:p>
        </p:txBody>
      </p:sp>
      <p:pic>
        <p:nvPicPr>
          <p:cNvPr id="3" name="Afbeelding 2" descr="Afbeelding met Lettertype, Graphics, logo, tekst&#10;&#10;Automatisch gegenereerde beschrijving">
            <a:extLst>
              <a:ext uri="{FF2B5EF4-FFF2-40B4-BE49-F238E27FC236}">
                <a16:creationId xmlns:a16="http://schemas.microsoft.com/office/drawing/2014/main" id="{439C072A-7303-9AF1-2CD8-0A38DA1AAD5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7923" y="122065"/>
            <a:ext cx="1508147" cy="56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833623"/>
      </p:ext>
    </p:extLst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overzicht les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sinaasappel, schermopname, perzik, inpakpapier&#10;&#10;Automatisch gegenereerde beschrijving">
            <a:extLst>
              <a:ext uri="{FF2B5EF4-FFF2-40B4-BE49-F238E27FC236}">
                <a16:creationId xmlns:a16="http://schemas.microsoft.com/office/drawing/2014/main" id="{94CE93A5-C04E-92B3-CF5E-2CE26294AC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285273" cy="6910466"/>
          </a:xfrm>
          <a:prstGeom prst="rect">
            <a:avLst/>
          </a:prstGeom>
        </p:spPr>
      </p:pic>
      <p:pic>
        <p:nvPicPr>
          <p:cNvPr id="5" name="Afbeelding 4" descr="Afbeelding met Lettertype, Graphics, logo, tekst&#10;&#10;Automatisch gegenereerde beschrijving">
            <a:extLst>
              <a:ext uri="{FF2B5EF4-FFF2-40B4-BE49-F238E27FC236}">
                <a16:creationId xmlns:a16="http://schemas.microsoft.com/office/drawing/2014/main" id="{70B87600-0C3D-BDF5-723A-0FC3BE02862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7923" y="122065"/>
            <a:ext cx="1508147" cy="560169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88D24A05-180E-9355-F63F-D18FBB24EC6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3925339" y="203034"/>
            <a:ext cx="4341321" cy="837498"/>
          </a:xfrm>
          <a:prstGeom prst="rect">
            <a:avLst/>
          </a:prstGeom>
        </p:spPr>
      </p:pic>
      <p:sp>
        <p:nvSpPr>
          <p:cNvPr id="119" name="TextBox 18">
            <a:extLst>
              <a:ext uri="{FF2B5EF4-FFF2-40B4-BE49-F238E27FC236}">
                <a16:creationId xmlns:a16="http://schemas.microsoft.com/office/drawing/2014/main" id="{7AB2FF74-770E-A5F4-1718-BD4B7B371D44}"/>
              </a:ext>
            </a:extLst>
          </p:cNvPr>
          <p:cNvSpPr txBox="1"/>
          <p:nvPr userDrawn="1"/>
        </p:nvSpPr>
        <p:spPr>
          <a:xfrm>
            <a:off x="6567327" y="727204"/>
            <a:ext cx="9557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1600" b="1" i="0" u="none" strike="noStrike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Roboto Light" panose="02000000000000000000" pitchFamily="2" charset="0"/>
              </a:rPr>
              <a:t>Slot</a:t>
            </a:r>
            <a:endParaRPr lang="nl-NL" sz="1600" b="1" i="0" dirty="0">
              <a:solidFill>
                <a:schemeClr val="bg1"/>
              </a:solidFill>
              <a:latin typeface="Aptos" panose="020B0004020202020204" pitchFamily="34" charset="0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495460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B1AB69BB-0325-6E5A-9D02-BE17CD4FE8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4777" y="-15800"/>
            <a:ext cx="12221553" cy="6889601"/>
          </a:xfrm>
          <a:prstGeom prst="rect">
            <a:avLst/>
          </a:prstGeom>
        </p:spPr>
      </p:pic>
      <p:pic>
        <p:nvPicPr>
          <p:cNvPr id="4" name="Afbeelding 3" descr="Afbeelding met groen, Animatie, tekenfilm&#10;&#10;Door AI gegenereerde inhoud is mogelijk onjuist.">
            <a:extLst>
              <a:ext uri="{FF2B5EF4-FFF2-40B4-BE49-F238E27FC236}">
                <a16:creationId xmlns:a16="http://schemas.microsoft.com/office/drawing/2014/main" id="{FCC01798-8019-B088-9074-1E93BA5A78B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" y="-15800"/>
            <a:ext cx="12220089" cy="6873800"/>
          </a:xfrm>
          <a:prstGeom prst="rect">
            <a:avLst/>
          </a:prstGeom>
        </p:spPr>
      </p:pic>
      <p:grpSp>
        <p:nvGrpSpPr>
          <p:cNvPr id="6" name="Groep 5">
            <a:extLst>
              <a:ext uri="{FF2B5EF4-FFF2-40B4-BE49-F238E27FC236}">
                <a16:creationId xmlns:a16="http://schemas.microsoft.com/office/drawing/2014/main" id="{31DD0035-16E5-9D86-9C51-0618B6C36D2A}"/>
              </a:ext>
            </a:extLst>
          </p:cNvPr>
          <p:cNvGrpSpPr/>
          <p:nvPr userDrawn="1"/>
        </p:nvGrpSpPr>
        <p:grpSpPr>
          <a:xfrm>
            <a:off x="3836894" y="1694278"/>
            <a:ext cx="4518211" cy="5185931"/>
            <a:chOff x="3836894" y="1694278"/>
            <a:chExt cx="4518211" cy="5185931"/>
          </a:xfrm>
        </p:grpSpPr>
        <p:pic>
          <p:nvPicPr>
            <p:cNvPr id="12" name="Afbeelding 11" descr="Afbeelding met geel&#10;&#10;Door AI gegenereerde inhoud is mogelijk onjuist.">
              <a:extLst>
                <a:ext uri="{FF2B5EF4-FFF2-40B4-BE49-F238E27FC236}">
                  <a16:creationId xmlns:a16="http://schemas.microsoft.com/office/drawing/2014/main" id="{18032F78-4DC2-0BA4-2046-7341DADC29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 b="6316"/>
            <a:stretch/>
          </p:blipFill>
          <p:spPr>
            <a:xfrm>
              <a:off x="3836894" y="1694278"/>
              <a:ext cx="4518211" cy="5185931"/>
            </a:xfrm>
            <a:prstGeom prst="rect">
              <a:avLst/>
            </a:prstGeom>
          </p:spPr>
        </p:pic>
        <p:pic>
          <p:nvPicPr>
            <p:cNvPr id="3" name="Afbeelding 2" descr="Afbeelding met Lettertype, tekst, typografie, Graphics&#10;&#10;Door AI gegenereerde inhoud is mogelijk onjuist.">
              <a:extLst>
                <a:ext uri="{FF2B5EF4-FFF2-40B4-BE49-F238E27FC236}">
                  <a16:creationId xmlns:a16="http://schemas.microsoft.com/office/drawing/2014/main" id="{1A336A2C-54C5-8D41-A669-AB30435AAB1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4651007" y="2825917"/>
              <a:ext cx="2889986" cy="814730"/>
            </a:xfrm>
            <a:prstGeom prst="rect">
              <a:avLst/>
            </a:prstGeom>
          </p:spPr>
        </p:pic>
        <p:sp>
          <p:nvSpPr>
            <p:cNvPr id="5" name="TextBox 18">
              <a:extLst>
                <a:ext uri="{FF2B5EF4-FFF2-40B4-BE49-F238E27FC236}">
                  <a16:creationId xmlns:a16="http://schemas.microsoft.com/office/drawing/2014/main" id="{FBF7D64B-343C-6097-55D3-1699CC8C7542}"/>
                </a:ext>
              </a:extLst>
            </p:cNvPr>
            <p:cNvSpPr txBox="1"/>
            <p:nvPr userDrawn="1"/>
          </p:nvSpPr>
          <p:spPr>
            <a:xfrm>
              <a:off x="4049251" y="3823589"/>
              <a:ext cx="409349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nl-NL" sz="2000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Je kunt de sfeer in je klas beoordelen en verbeterpunten benoemen.</a:t>
              </a:r>
              <a:endParaRPr lang="nl-NL" sz="2000" dirty="0">
                <a:solidFill>
                  <a:schemeClr val="bg1"/>
                </a:solidFill>
                <a:latin typeface="Century Gothic" panose="020B0502020202020204" pitchFamily="34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10" name="Groep 9">
            <a:extLst>
              <a:ext uri="{FF2B5EF4-FFF2-40B4-BE49-F238E27FC236}">
                <a16:creationId xmlns:a16="http://schemas.microsoft.com/office/drawing/2014/main" id="{6EB91B66-3DCD-E576-C735-DBD2FCA61860}"/>
              </a:ext>
            </a:extLst>
          </p:cNvPr>
          <p:cNvGrpSpPr/>
          <p:nvPr userDrawn="1"/>
        </p:nvGrpSpPr>
        <p:grpSpPr>
          <a:xfrm>
            <a:off x="5808613" y="272268"/>
            <a:ext cx="592724" cy="738109"/>
            <a:chOff x="5808613" y="272268"/>
            <a:chExt cx="592724" cy="738109"/>
          </a:xfrm>
        </p:grpSpPr>
        <p:pic>
          <p:nvPicPr>
            <p:cNvPr id="8" name="Afbeelding 7" descr="Afbeelding met hart, Valentijnsdag, creativiteit&#10;&#10;Automatisch gegenereerde beschrijving">
              <a:extLst>
                <a:ext uri="{FF2B5EF4-FFF2-40B4-BE49-F238E27FC236}">
                  <a16:creationId xmlns:a16="http://schemas.microsoft.com/office/drawing/2014/main" id="{48629799-C503-6F7C-82B2-ED30D26569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5808613" y="272268"/>
              <a:ext cx="592724" cy="738109"/>
            </a:xfrm>
            <a:prstGeom prst="rect">
              <a:avLst/>
            </a:prstGeom>
          </p:spPr>
        </p:pic>
        <p:sp>
          <p:nvSpPr>
            <p:cNvPr id="9" name="Tekstvak 8">
              <a:extLst>
                <a:ext uri="{FF2B5EF4-FFF2-40B4-BE49-F238E27FC236}">
                  <a16:creationId xmlns:a16="http://schemas.microsoft.com/office/drawing/2014/main" id="{8EF7A95A-14C6-6D3E-699F-84A093FA1E30}"/>
                </a:ext>
              </a:extLst>
            </p:cNvPr>
            <p:cNvSpPr txBox="1"/>
            <p:nvPr userDrawn="1"/>
          </p:nvSpPr>
          <p:spPr>
            <a:xfrm>
              <a:off x="5831291" y="499237"/>
              <a:ext cx="540533" cy="495457"/>
            </a:xfrm>
            <a:prstGeom prst="rect">
              <a:avLst/>
            </a:prstGeom>
            <a:noFill/>
            <a:effectLst>
              <a:outerShdw sx="1000" sy="1000" algn="tl" rotWithShape="0">
                <a:schemeClr val="tx2"/>
              </a:outerShdw>
            </a:effectLst>
          </p:spPr>
          <p:txBody>
            <a:bodyPr wrap="none" rtlCol="0">
              <a:spAutoFit/>
            </a:bodyPr>
            <a:lstStyle/>
            <a:p>
              <a:pPr marL="0" indent="0" algn="l">
                <a:lnSpc>
                  <a:spcPct val="150000"/>
                </a:lnSpc>
                <a:buFont typeface="Wingdings" pitchFamily="2" charset="2"/>
                <a:buNone/>
              </a:pPr>
              <a:r>
                <a:rPr lang="nl-NL" sz="2000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4.1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492566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r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sinaasappel, schermopname, perzik, inpakpapier&#10;&#10;Automatisch gegenereerde beschrijving">
            <a:extLst>
              <a:ext uri="{FF2B5EF4-FFF2-40B4-BE49-F238E27FC236}">
                <a16:creationId xmlns:a16="http://schemas.microsoft.com/office/drawing/2014/main" id="{3B75D113-D234-7A90-978B-9CE6151E50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61366" y="-90768"/>
            <a:ext cx="12353365" cy="6948768"/>
          </a:xfrm>
          <a:prstGeom prst="rect">
            <a:avLst/>
          </a:prstGeom>
        </p:spPr>
      </p:pic>
      <p:cxnSp>
        <p:nvCxnSpPr>
          <p:cNvPr id="2" name="Rechte verbindingslijn 1">
            <a:extLst>
              <a:ext uri="{FF2B5EF4-FFF2-40B4-BE49-F238E27FC236}">
                <a16:creationId xmlns:a16="http://schemas.microsoft.com/office/drawing/2014/main" id="{8F9F726D-D4B2-5EC9-938F-4773D3E2F411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177636"/>
            <a:ext cx="41642" cy="5578930"/>
          </a:xfrm>
          <a:prstGeom prst="line">
            <a:avLst/>
          </a:prstGeom>
          <a:ln w="4445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fbeelding 3" descr="Afbeelding met Lettertype, Graphics, logo, tekst&#10;&#10;Automatisch gegenereerde beschrijving">
            <a:extLst>
              <a:ext uri="{FF2B5EF4-FFF2-40B4-BE49-F238E27FC236}">
                <a16:creationId xmlns:a16="http://schemas.microsoft.com/office/drawing/2014/main" id="{AB41E98D-9C1D-8FAF-31D2-FD7FC28DB35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516" y="16622"/>
            <a:ext cx="1508147" cy="56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95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B8520B7-7DF2-C6E0-6289-23B1A6A8F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CE31E4C-4E77-4AC4-C0FC-ACA308F11F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4277106-BE73-CD74-4CE3-6F6A6F31EC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C2389-6A8A-4548-B6E2-11D412A322AE}" type="datetimeFigureOut">
              <a:rPr lang="nl-NL" smtClean="0"/>
              <a:t>12-06-2025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6108BC1-1C83-C7A8-6E08-E9AC1169C6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CE67142-30AC-7F33-8728-5254C8B7E8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A683A-4C27-7D42-AA92-6B7CF8E64EA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0963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58" r:id="rId2"/>
    <p:sldLayoutId id="2147483759" r:id="rId3"/>
    <p:sldLayoutId id="2147483760" r:id="rId4"/>
    <p:sldLayoutId id="2147483762" r:id="rId5"/>
    <p:sldLayoutId id="2147483772" r:id="rId6"/>
    <p:sldLayoutId id="2147483761" r:id="rId7"/>
    <p:sldLayoutId id="2147483774" r:id="rId8"/>
    <p:sldLayoutId id="2147483773" r:id="rId9"/>
  </p:sldLayoutIdLst>
  <p:txStyles>
    <p:titleStyle>
      <a:lvl1pPr algn="l" defTabSz="914400" rtl="0" eaLnBrk="1" latinLnBrk="0" hangingPunct="1">
        <a:lnSpc>
          <a:spcPct val="150000"/>
        </a:lnSpc>
        <a:spcBef>
          <a:spcPct val="0"/>
        </a:spcBef>
        <a:buNone/>
        <a:defRPr sz="16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ngimg.com/png/21653-smartphone-transparent" TargetMode="External"/><Relationship Id="rId7" Type="http://schemas.openxmlformats.org/officeDocument/2006/relationships/image" Target="../media/image2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ngimg.com/png/21653-smartphone-transparent" TargetMode="External"/><Relationship Id="rId7" Type="http://schemas.openxmlformats.org/officeDocument/2006/relationships/image" Target="../media/image2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ngimg.com/png/21653-smartphone-transparent" TargetMode="External"/><Relationship Id="rId7" Type="http://schemas.openxmlformats.org/officeDocument/2006/relationships/image" Target="../media/image2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ngimg.com/png/21653-smartphone-transparent" TargetMode="External"/><Relationship Id="rId7" Type="http://schemas.openxmlformats.org/officeDocument/2006/relationships/image" Target="../media/image2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ngimg.com/png/21653-smartphone-transparent" TargetMode="External"/><Relationship Id="rId7" Type="http://schemas.openxmlformats.org/officeDocument/2006/relationships/image" Target="../media/image2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ngimg.com/png/21653-smartphone-transparent" TargetMode="External"/><Relationship Id="rId7" Type="http://schemas.openxmlformats.org/officeDocument/2006/relationships/image" Target="../media/image2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freepngimg.com/png/21653-smartphone-transparent" TargetMode="External"/><Relationship Id="rId5" Type="http://schemas.openxmlformats.org/officeDocument/2006/relationships/image" Target="../media/image28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freepngimg.com/png/21653-smartphone-transparent" TargetMode="External"/><Relationship Id="rId5" Type="http://schemas.openxmlformats.org/officeDocument/2006/relationships/image" Target="../media/image28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freepngimg.com/png/21653-smartphone-transparent" TargetMode="External"/><Relationship Id="rId5" Type="http://schemas.openxmlformats.org/officeDocument/2006/relationships/image" Target="../media/image28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Graphics, schermopname, Lettertype, logo&#10;&#10;Automatisch gegenereerde beschrijving">
            <a:extLst>
              <a:ext uri="{FF2B5EF4-FFF2-40B4-BE49-F238E27FC236}">
                <a16:creationId xmlns:a16="http://schemas.microsoft.com/office/drawing/2014/main" id="{1B02B9E3-6E42-8769-B2FB-5970C64D25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7000" y="1418590"/>
            <a:ext cx="5469007" cy="3194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551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8">
            <a:extLst>
              <a:ext uri="{FF2B5EF4-FFF2-40B4-BE49-F238E27FC236}">
                <a16:creationId xmlns:a16="http://schemas.microsoft.com/office/drawing/2014/main" id="{514A2289-48A6-7443-2643-DB517BC1069E}"/>
              </a:ext>
            </a:extLst>
          </p:cNvPr>
          <p:cNvSpPr txBox="1"/>
          <p:nvPr/>
        </p:nvSpPr>
        <p:spPr>
          <a:xfrm>
            <a:off x="2831690" y="4223522"/>
            <a:ext cx="65273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000" dirty="0">
                <a:solidFill>
                  <a:srgbClr val="303030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Een fijne klas is goed voor iedereen. Wat maakt een goede sfeer? En wat kun jij eraan doen om de sfeer nóg beter te maken?</a:t>
            </a:r>
          </a:p>
        </p:txBody>
      </p:sp>
      <p:pic>
        <p:nvPicPr>
          <p:cNvPr id="5" name="Afbeelding 4" descr="Afbeelding met Graphics, schermopname, Lettertype, logo&#10;&#10;Automatisch gegenereerde beschrijving">
            <a:extLst>
              <a:ext uri="{FF2B5EF4-FFF2-40B4-BE49-F238E27FC236}">
                <a16:creationId xmlns:a16="http://schemas.microsoft.com/office/drawing/2014/main" id="{D1E1DBD8-433A-B30E-C476-399365DE8E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7000" y="881877"/>
            <a:ext cx="5469007" cy="3194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0626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8">
            <a:extLst>
              <a:ext uri="{FF2B5EF4-FFF2-40B4-BE49-F238E27FC236}">
                <a16:creationId xmlns:a16="http://schemas.microsoft.com/office/drawing/2014/main" id="{95EDE3FC-9241-44ED-ABBC-85EC641E6C4B}"/>
              </a:ext>
            </a:extLst>
          </p:cNvPr>
          <p:cNvSpPr txBox="1"/>
          <p:nvPr/>
        </p:nvSpPr>
        <p:spPr>
          <a:xfrm>
            <a:off x="7079621" y="2735624"/>
            <a:ext cx="4449441" cy="2034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Deze les:</a:t>
            </a:r>
          </a:p>
          <a:p>
            <a:pPr algn="ctr">
              <a:lnSpc>
                <a:spcPct val="100000"/>
              </a:lnSpc>
            </a:pPr>
            <a:endParaRPr lang="nl-NL" sz="2000" strike="noStrike" dirty="0"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O</a:t>
            </a:r>
            <a:r>
              <a:rPr lang="nl-NL" sz="20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nderzoek je de sfeer in jouw klas en bedenk je hoe jullie die samen nog beter kunnen maken.</a:t>
            </a:r>
            <a:endParaRPr lang="nl-NL" sz="2000" dirty="0">
              <a:solidFill>
                <a:schemeClr val="bg1"/>
              </a:solidFill>
              <a:latin typeface="Century Gothic" panose="020B0502020202020204" pitchFamily="34" charset="0"/>
              <a:ea typeface="Roboto Light" panose="02000000000000000000" pitchFamily="2" charset="0"/>
              <a:cs typeface="Courier New" panose="02070309020205020404" pitchFamily="49" charset="0"/>
            </a:endParaRPr>
          </a:p>
        </p:txBody>
      </p:sp>
      <p:pic>
        <p:nvPicPr>
          <p:cNvPr id="6" name="Afbeelding 5" descr="Afbeelding met tekst, Lettertype, Graphics, logo&#10;&#10;Automatisch gegenereerde beschrijving">
            <a:extLst>
              <a:ext uri="{FF2B5EF4-FFF2-40B4-BE49-F238E27FC236}">
                <a16:creationId xmlns:a16="http://schemas.microsoft.com/office/drawing/2014/main" id="{A34394EB-5AF5-73AB-C034-25E722D139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8008" y="163469"/>
            <a:ext cx="1875983" cy="132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819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Box 18">
            <a:extLst>
              <a:ext uri="{FF2B5EF4-FFF2-40B4-BE49-F238E27FC236}">
                <a16:creationId xmlns:a16="http://schemas.microsoft.com/office/drawing/2014/main" id="{B2DAA052-8F4F-FEE1-946B-91F007F2C6C4}"/>
              </a:ext>
            </a:extLst>
          </p:cNvPr>
          <p:cNvSpPr txBox="1"/>
          <p:nvPr/>
        </p:nvSpPr>
        <p:spPr>
          <a:xfrm>
            <a:off x="1455313" y="2602163"/>
            <a:ext cx="327608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endParaRPr lang="nl-NL" sz="1500" u="none" strike="noStrike" dirty="0"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nl-NL" sz="150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 kunt de sfeer in je klas beoordelen en verbeterpunten benoemen.</a:t>
            </a:r>
            <a:endParaRPr lang="nl-NL" sz="1500" dirty="0">
              <a:solidFill>
                <a:schemeClr val="bg1"/>
              </a:solidFill>
              <a:latin typeface="Century Gothic" panose="020B0502020202020204" pitchFamily="34" charset="0"/>
              <a:ea typeface="Roboto Light" panose="02000000000000000000" pitchFamily="2" charset="0"/>
            </a:endParaRPr>
          </a:p>
          <a:p>
            <a:pPr algn="ctr">
              <a:lnSpc>
                <a:spcPct val="100000"/>
              </a:lnSpc>
            </a:pPr>
            <a:endParaRPr lang="nl-NL" sz="1500" dirty="0">
              <a:solidFill>
                <a:schemeClr val="bg1"/>
              </a:solidFill>
              <a:latin typeface="Century Gothic" panose="020B0502020202020204" pitchFamily="34" charset="0"/>
              <a:ea typeface="Roboto Light" panose="02000000000000000000" pitchFamily="2" charset="0"/>
            </a:endParaRPr>
          </a:p>
        </p:txBody>
      </p:sp>
      <p:sp>
        <p:nvSpPr>
          <p:cNvPr id="67" name="TextBox 18">
            <a:extLst>
              <a:ext uri="{FF2B5EF4-FFF2-40B4-BE49-F238E27FC236}">
                <a16:creationId xmlns:a16="http://schemas.microsoft.com/office/drawing/2014/main" id="{C95CB9F6-3FEE-B27B-18C9-CDAE5FF476E3}"/>
              </a:ext>
            </a:extLst>
          </p:cNvPr>
          <p:cNvSpPr txBox="1"/>
          <p:nvPr/>
        </p:nvSpPr>
        <p:spPr>
          <a:xfrm>
            <a:off x="1455313" y="4565755"/>
            <a:ext cx="32760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Als je weet wat al goed gaat en wat je nog kunt verbeteren aan de sfeer, kun je daar gezamenlijk aan werken.</a:t>
            </a:r>
          </a:p>
        </p:txBody>
      </p:sp>
      <p:sp>
        <p:nvSpPr>
          <p:cNvPr id="5" name="TextBox 18">
            <a:extLst>
              <a:ext uri="{FF2B5EF4-FFF2-40B4-BE49-F238E27FC236}">
                <a16:creationId xmlns:a16="http://schemas.microsoft.com/office/drawing/2014/main" id="{69865DB8-0934-3C85-9FA6-FAC841C4DE4A}"/>
              </a:ext>
            </a:extLst>
          </p:cNvPr>
          <p:cNvSpPr txBox="1"/>
          <p:nvPr/>
        </p:nvSpPr>
        <p:spPr>
          <a:xfrm>
            <a:off x="7508147" y="2608838"/>
            <a:ext cx="37353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Sfeer verkennen</a:t>
            </a:r>
            <a:endParaRPr lang="nl-NL" sz="2000" b="1" dirty="0">
              <a:solidFill>
                <a:schemeClr val="bg1"/>
              </a:solidFill>
              <a:latin typeface="Century Gothic" panose="020B0502020202020204" pitchFamily="34" charset="0"/>
              <a:ea typeface="Roboto Light" panose="02000000000000000000" pitchFamily="2" charset="0"/>
            </a:endParaRPr>
          </a:p>
        </p:txBody>
      </p:sp>
      <p:sp>
        <p:nvSpPr>
          <p:cNvPr id="6" name="TextBox 18">
            <a:extLst>
              <a:ext uri="{FF2B5EF4-FFF2-40B4-BE49-F238E27FC236}">
                <a16:creationId xmlns:a16="http://schemas.microsoft.com/office/drawing/2014/main" id="{918E0857-9892-C0BA-2029-80C11BE14A1E}"/>
              </a:ext>
            </a:extLst>
          </p:cNvPr>
          <p:cNvSpPr txBox="1"/>
          <p:nvPr/>
        </p:nvSpPr>
        <p:spPr>
          <a:xfrm>
            <a:off x="7508146" y="3822129"/>
            <a:ext cx="37353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2000" b="1" dirty="0">
                <a:solidFill>
                  <a:schemeClr val="bg1"/>
                </a:solidFill>
                <a:latin typeface="Century Gothic" panose="020B0502020202020204" pitchFamily="34" charset="0"/>
                <a:ea typeface="Roboto Light" panose="02000000000000000000" pitchFamily="2" charset="0"/>
              </a:rPr>
              <a:t>Complimentenbal</a:t>
            </a:r>
          </a:p>
        </p:txBody>
      </p:sp>
      <p:sp>
        <p:nvSpPr>
          <p:cNvPr id="7" name="TextBox 18">
            <a:extLst>
              <a:ext uri="{FF2B5EF4-FFF2-40B4-BE49-F238E27FC236}">
                <a16:creationId xmlns:a16="http://schemas.microsoft.com/office/drawing/2014/main" id="{626E472F-DE9F-CE8E-A364-7566C84140C2}"/>
              </a:ext>
            </a:extLst>
          </p:cNvPr>
          <p:cNvSpPr txBox="1"/>
          <p:nvPr/>
        </p:nvSpPr>
        <p:spPr>
          <a:xfrm>
            <a:off x="7508145" y="5073587"/>
            <a:ext cx="37353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Werken aan sfeer</a:t>
            </a:r>
            <a:endParaRPr lang="nl-NL" sz="2000" b="1" dirty="0">
              <a:solidFill>
                <a:schemeClr val="bg1"/>
              </a:solidFill>
              <a:latin typeface="Century Gothic" panose="020B0502020202020204" pitchFamily="34" charset="0"/>
              <a:ea typeface="Roboto Light" panose="02000000000000000000" pitchFamily="2" charset="0"/>
            </a:endParaRPr>
          </a:p>
        </p:txBody>
      </p:sp>
      <p:pic>
        <p:nvPicPr>
          <p:cNvPr id="2" name="Afbeelding 1" descr="Afbeelding met tekst, Lettertype, Graphics, logo&#10;&#10;Automatisch gegenereerde beschrijving">
            <a:extLst>
              <a:ext uri="{FF2B5EF4-FFF2-40B4-BE49-F238E27FC236}">
                <a16:creationId xmlns:a16="http://schemas.microsoft.com/office/drawing/2014/main" id="{53906EB5-8861-74EF-4BD3-3E8AD286B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1682" y="163469"/>
            <a:ext cx="2908633" cy="132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26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5ADEA0FF-85A1-4C44-FFEE-1741C6CFF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385" y="2212296"/>
            <a:ext cx="4176584" cy="394588"/>
          </a:xfrm>
          <a:prstGeom prst="rect">
            <a:avLst/>
          </a:prstGeom>
        </p:spPr>
      </p:pic>
      <p:sp>
        <p:nvSpPr>
          <p:cNvPr id="13" name="TextBox 18">
            <a:extLst>
              <a:ext uri="{FF2B5EF4-FFF2-40B4-BE49-F238E27FC236}">
                <a16:creationId xmlns:a16="http://schemas.microsoft.com/office/drawing/2014/main" id="{F4EA0BD6-DBB7-2C89-4B43-AE757132F769}"/>
              </a:ext>
            </a:extLst>
          </p:cNvPr>
          <p:cNvSpPr txBox="1"/>
          <p:nvPr/>
        </p:nvSpPr>
        <p:spPr>
          <a:xfrm>
            <a:off x="4066410" y="255884"/>
            <a:ext cx="3995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2000" b="1" dirty="0">
                <a:solidFill>
                  <a:schemeClr val="bg1"/>
                </a:solidFill>
                <a:latin typeface="Aptos" panose="020B0004020202020204" pitchFamily="34" charset="0"/>
                <a:ea typeface="Roboto Light" panose="02000000000000000000" pitchFamily="2" charset="0"/>
              </a:rPr>
              <a:t>Sfeer verkennen</a:t>
            </a:r>
          </a:p>
        </p:txBody>
      </p:sp>
      <p:sp>
        <p:nvSpPr>
          <p:cNvPr id="4" name="TextBox 18">
            <a:extLst>
              <a:ext uri="{FF2B5EF4-FFF2-40B4-BE49-F238E27FC236}">
                <a16:creationId xmlns:a16="http://schemas.microsoft.com/office/drawing/2014/main" id="{834EDAF6-8543-57AD-8618-65EF745DDB2B}"/>
              </a:ext>
            </a:extLst>
          </p:cNvPr>
          <p:cNvSpPr txBox="1"/>
          <p:nvPr/>
        </p:nvSpPr>
        <p:spPr>
          <a:xfrm>
            <a:off x="803385" y="2881578"/>
            <a:ext cx="4369311" cy="1086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500" b="1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 sfeer in een groep bestaat voor een groot deel uit hoe je op elkaar reageert.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Wat is het effect van jouw gedrag? </a:t>
            </a:r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id="{A306C727-B024-DB73-C3C4-F9B628522095}"/>
              </a:ext>
            </a:extLst>
          </p:cNvPr>
          <p:cNvSpPr txBox="1"/>
          <p:nvPr/>
        </p:nvSpPr>
        <p:spPr>
          <a:xfrm>
            <a:off x="902043" y="2217817"/>
            <a:ext cx="4077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2000" b="1" u="none" strike="noStrike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Lekker sfeertje!</a:t>
            </a:r>
            <a:endParaRPr lang="nl-NL" sz="2000" b="1" dirty="0">
              <a:solidFill>
                <a:schemeClr val="bg1"/>
              </a:solidFill>
              <a:latin typeface="Aptos" panose="020B0004020202020204" pitchFamily="34" charset="0"/>
              <a:ea typeface="Roboto Light" panose="02000000000000000000" pitchFamily="2" charset="0"/>
            </a:endParaRPr>
          </a:p>
        </p:txBody>
      </p:sp>
      <p:pic>
        <p:nvPicPr>
          <p:cNvPr id="7" name="Afbeelding 6" descr="Afbeelding met Graphics, symbool, clipart, kunst&#10;&#10;Door AI gegenereerde inhoud is mogelijk onjuist.">
            <a:extLst>
              <a:ext uri="{FF2B5EF4-FFF2-40B4-BE49-F238E27FC236}">
                <a16:creationId xmlns:a16="http://schemas.microsoft.com/office/drawing/2014/main" id="{6296B783-66D4-1AEB-312C-DF001B103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603" y="2117109"/>
            <a:ext cx="438879" cy="573919"/>
          </a:xfrm>
          <a:prstGeom prst="rect">
            <a:avLst/>
          </a:prstGeom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B6359EB4-7EF0-2C65-563F-A95D57EC7035}"/>
              </a:ext>
            </a:extLst>
          </p:cNvPr>
          <p:cNvCxnSpPr>
            <a:cxnSpLocks/>
          </p:cNvCxnSpPr>
          <p:nvPr/>
        </p:nvCxnSpPr>
        <p:spPr>
          <a:xfrm>
            <a:off x="6096000" y="1177636"/>
            <a:ext cx="41642" cy="5578930"/>
          </a:xfrm>
          <a:prstGeom prst="line">
            <a:avLst/>
          </a:prstGeom>
          <a:ln w="4445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Afbeelding 10" descr="Afbeelding met bloem, vlinder, Motten en vlinders, tekenfilm&#10;&#10;Automatisch gegenereerde beschrijving">
            <a:extLst>
              <a:ext uri="{FF2B5EF4-FFF2-40B4-BE49-F238E27FC236}">
                <a16:creationId xmlns:a16="http://schemas.microsoft.com/office/drawing/2014/main" id="{E6FC0344-0AB4-CCF6-F264-53FF9D0807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9825" y="810228"/>
            <a:ext cx="5702175" cy="569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504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ep 25">
            <a:extLst>
              <a:ext uri="{FF2B5EF4-FFF2-40B4-BE49-F238E27FC236}">
                <a16:creationId xmlns:a16="http://schemas.microsoft.com/office/drawing/2014/main" id="{ECBB7C12-D534-E57A-861E-19E2E76F5CFC}"/>
              </a:ext>
            </a:extLst>
          </p:cNvPr>
          <p:cNvGrpSpPr/>
          <p:nvPr/>
        </p:nvGrpSpPr>
        <p:grpSpPr>
          <a:xfrm>
            <a:off x="6673944" y="936190"/>
            <a:ext cx="4587012" cy="5974275"/>
            <a:chOff x="6673944" y="883725"/>
            <a:chExt cx="4587012" cy="5974275"/>
          </a:xfrm>
        </p:grpSpPr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C73455B8-3436-3236-4486-E9F1CF0F0696}"/>
                </a:ext>
              </a:extLst>
            </p:cNvPr>
            <p:cNvSpPr/>
            <p:nvPr/>
          </p:nvSpPr>
          <p:spPr>
            <a:xfrm>
              <a:off x="8109293" y="1627698"/>
              <a:ext cx="2567671" cy="4424538"/>
            </a:xfrm>
            <a:prstGeom prst="rect">
              <a:avLst/>
            </a:prstGeom>
            <a:solidFill>
              <a:schemeClr val="tx1"/>
            </a:solidFill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150000"/>
                </a:lnSpc>
              </a:pPr>
              <a:endParaRPr lang="nl-NL" sz="1300" b="0" i="0" dirty="0">
                <a:solidFill>
                  <a:schemeClr val="accent3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panose="020B0604020202020204" pitchFamily="34" charset="0"/>
              </a:endParaRPr>
            </a:p>
          </p:txBody>
        </p:sp>
        <p:pic>
          <p:nvPicPr>
            <p:cNvPr id="28" name="Afbeelding 27" descr="Afbeelding met vasthouden, persoon, hand&#10;&#10;Automatisch gegenereerde beschrijving">
              <a:extLst>
                <a:ext uri="{FF2B5EF4-FFF2-40B4-BE49-F238E27FC236}">
                  <a16:creationId xmlns:a16="http://schemas.microsoft.com/office/drawing/2014/main" id="{2ABDEB13-AF92-2EC3-5F4D-DCDC034BDA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rcRect/>
            <a:stretch/>
          </p:blipFill>
          <p:spPr>
            <a:xfrm>
              <a:off x="6673944" y="883725"/>
              <a:ext cx="4587012" cy="5974275"/>
            </a:xfrm>
            <a:prstGeom prst="rect">
              <a:avLst/>
            </a:prstGeom>
          </p:spPr>
        </p:pic>
      </p:grp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5ADEA0FF-85A1-4C44-FFEE-1741C6CFF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385" y="2212296"/>
            <a:ext cx="4176584" cy="394588"/>
          </a:xfrm>
          <a:prstGeom prst="rect">
            <a:avLst/>
          </a:prstGeom>
        </p:spPr>
      </p:pic>
      <p:sp>
        <p:nvSpPr>
          <p:cNvPr id="13" name="TextBox 18">
            <a:extLst>
              <a:ext uri="{FF2B5EF4-FFF2-40B4-BE49-F238E27FC236}">
                <a16:creationId xmlns:a16="http://schemas.microsoft.com/office/drawing/2014/main" id="{F4EA0BD6-DBB7-2C89-4B43-AE757132F769}"/>
              </a:ext>
            </a:extLst>
          </p:cNvPr>
          <p:cNvSpPr txBox="1"/>
          <p:nvPr/>
        </p:nvSpPr>
        <p:spPr>
          <a:xfrm>
            <a:off x="4066410" y="255884"/>
            <a:ext cx="3995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2000" b="1" dirty="0">
                <a:solidFill>
                  <a:schemeClr val="bg1"/>
                </a:solidFill>
                <a:latin typeface="Aptos" panose="020B0004020202020204" pitchFamily="34" charset="0"/>
                <a:ea typeface="Roboto Light" panose="02000000000000000000" pitchFamily="2" charset="0"/>
              </a:rPr>
              <a:t>Sfeer verkennen</a:t>
            </a:r>
          </a:p>
        </p:txBody>
      </p:sp>
      <p:sp>
        <p:nvSpPr>
          <p:cNvPr id="4" name="TextBox 18">
            <a:extLst>
              <a:ext uri="{FF2B5EF4-FFF2-40B4-BE49-F238E27FC236}">
                <a16:creationId xmlns:a16="http://schemas.microsoft.com/office/drawing/2014/main" id="{834EDAF6-8543-57AD-8618-65EF745DDB2B}"/>
              </a:ext>
            </a:extLst>
          </p:cNvPr>
          <p:cNvSpPr txBox="1"/>
          <p:nvPr/>
        </p:nvSpPr>
        <p:spPr>
          <a:xfrm>
            <a:off x="803385" y="2881578"/>
            <a:ext cx="4369311" cy="21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500" b="1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Verdeel de klas in 2 groepen: </a:t>
            </a:r>
            <a:br>
              <a:rPr lang="nl-NL" sz="1500" b="1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nl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Groep A en groep B.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Loop door elkaar.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Voer de opdrachten uit en bespreek de stellingen. </a:t>
            </a:r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id="{A306C727-B024-DB73-C3C4-F9B628522095}"/>
              </a:ext>
            </a:extLst>
          </p:cNvPr>
          <p:cNvSpPr txBox="1"/>
          <p:nvPr/>
        </p:nvSpPr>
        <p:spPr>
          <a:xfrm>
            <a:off x="902043" y="2217817"/>
            <a:ext cx="4077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2000" b="1" u="none" strike="noStrike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Het effect van gedrag</a:t>
            </a:r>
            <a:endParaRPr lang="nl-NL" sz="2000" b="1" dirty="0">
              <a:solidFill>
                <a:schemeClr val="bg1"/>
              </a:solidFill>
              <a:latin typeface="Aptos" panose="020B0004020202020204" pitchFamily="34" charset="0"/>
              <a:ea typeface="Roboto Light" panose="02000000000000000000" pitchFamily="2" charset="0"/>
            </a:endParaRPr>
          </a:p>
        </p:txBody>
      </p:sp>
      <p:pic>
        <p:nvPicPr>
          <p:cNvPr id="7" name="Afbeelding 6" descr="Afbeelding met Graphics, symbool, clipart, kunst&#10;&#10;Door AI gegenereerde inhoud is mogelijk onjuist.">
            <a:extLst>
              <a:ext uri="{FF2B5EF4-FFF2-40B4-BE49-F238E27FC236}">
                <a16:creationId xmlns:a16="http://schemas.microsoft.com/office/drawing/2014/main" id="{6296B783-66D4-1AEB-312C-DF001B1031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603" y="2117109"/>
            <a:ext cx="438879" cy="573919"/>
          </a:xfrm>
          <a:prstGeom prst="rect">
            <a:avLst/>
          </a:prstGeom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B6359EB4-7EF0-2C65-563F-A95D57EC7035}"/>
              </a:ext>
            </a:extLst>
          </p:cNvPr>
          <p:cNvCxnSpPr>
            <a:cxnSpLocks/>
          </p:cNvCxnSpPr>
          <p:nvPr/>
        </p:nvCxnSpPr>
        <p:spPr>
          <a:xfrm>
            <a:off x="6096000" y="1177636"/>
            <a:ext cx="41642" cy="5578930"/>
          </a:xfrm>
          <a:prstGeom prst="line">
            <a:avLst/>
          </a:prstGeom>
          <a:ln w="4445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Afbeelding 1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05C81AEE-C13E-E28F-3906-D4CB17830A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737" y="4345621"/>
            <a:ext cx="186674" cy="232462"/>
          </a:xfrm>
          <a:prstGeom prst="rect">
            <a:avLst/>
          </a:prstGeom>
        </p:spPr>
      </p:pic>
      <p:pic>
        <p:nvPicPr>
          <p:cNvPr id="3" name="Afbeelding 2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A24EBFBD-AFB2-BC62-4993-A99D5A9AFA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740" y="3984888"/>
            <a:ext cx="186674" cy="232462"/>
          </a:xfrm>
          <a:prstGeom prst="rect">
            <a:avLst/>
          </a:prstGeom>
        </p:spPr>
      </p:pic>
      <p:pic>
        <p:nvPicPr>
          <p:cNvPr id="5" name="Afbeelding 4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679305B1-5B03-01DA-841F-D649FCA2A6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3329" y="3638657"/>
            <a:ext cx="186674" cy="232462"/>
          </a:xfrm>
          <a:prstGeom prst="rect">
            <a:avLst/>
          </a:prstGeom>
        </p:spPr>
      </p:pic>
      <p:sp>
        <p:nvSpPr>
          <p:cNvPr id="12" name="TextBox 1">
            <a:extLst>
              <a:ext uri="{FF2B5EF4-FFF2-40B4-BE49-F238E27FC236}">
                <a16:creationId xmlns:a16="http://schemas.microsoft.com/office/drawing/2014/main" id="{56A7291F-1FE1-1C27-9BF1-E47493585C45}"/>
              </a:ext>
            </a:extLst>
          </p:cNvPr>
          <p:cNvSpPr txBox="1"/>
          <p:nvPr/>
        </p:nvSpPr>
        <p:spPr>
          <a:xfrm>
            <a:off x="8369871" y="3099059"/>
            <a:ext cx="2046513" cy="740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Lach elkaar toe en </a:t>
            </a:r>
          </a:p>
          <a:p>
            <a:pPr algn="ctr">
              <a:lnSpc>
                <a:spcPct val="150000"/>
              </a:lnSpc>
            </a:pPr>
            <a:r>
              <a:rPr lang="en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klap voor elkaar</a:t>
            </a: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n-NL" sz="1500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CD652A41-EF8D-0495-01E9-74C91CA526EC}"/>
              </a:ext>
            </a:extLst>
          </p:cNvPr>
          <p:cNvSpPr txBox="1"/>
          <p:nvPr/>
        </p:nvSpPr>
        <p:spPr>
          <a:xfrm>
            <a:off x="8179519" y="2166049"/>
            <a:ext cx="2427215" cy="394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500" b="1" spc="300" dirty="0">
                <a:solidFill>
                  <a:schemeClr val="bg1"/>
                </a:solidFill>
                <a:latin typeface="Century Gothic" panose="020B0502020202020204" pitchFamily="34" charset="0"/>
              </a:rPr>
              <a:t>UITDAGING</a:t>
            </a:r>
            <a:endParaRPr lang="en-NL" sz="1500" b="1" spc="3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0" name="Afbeelding 29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0BD76E1F-45B5-6BF8-EBE4-274307C57A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9631" y="1764695"/>
            <a:ext cx="231273" cy="288000"/>
          </a:xfrm>
          <a:prstGeom prst="rect">
            <a:avLst/>
          </a:prstGeom>
        </p:spPr>
      </p:pic>
      <p:pic>
        <p:nvPicPr>
          <p:cNvPr id="31" name="Afbeelding 30" descr="Afbeelding met hart, Valentijnsdag, creativiteit&#10;&#10;Automatisch gegenereerde beschrijving">
            <a:extLst>
              <a:ext uri="{FF2B5EF4-FFF2-40B4-BE49-F238E27FC236}">
                <a16:creationId xmlns:a16="http://schemas.microsoft.com/office/drawing/2014/main" id="{76F4CA01-4BAF-97D4-CA9A-4B994935F0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6426" y="1764695"/>
            <a:ext cx="231273" cy="288000"/>
          </a:xfrm>
          <a:prstGeom prst="rect">
            <a:avLst/>
          </a:prstGeom>
        </p:spPr>
      </p:pic>
      <p:pic>
        <p:nvPicPr>
          <p:cNvPr id="32" name="Afbeelding 31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C902DA3F-AFBE-BB2F-2ED2-0A52EC6912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2836" y="1764695"/>
            <a:ext cx="231273" cy="288000"/>
          </a:xfrm>
          <a:prstGeom prst="rect">
            <a:avLst/>
          </a:prstGeom>
        </p:spPr>
      </p:pic>
      <p:pic>
        <p:nvPicPr>
          <p:cNvPr id="33" name="Afbeelding 32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A9F93B5C-63D2-AE27-70C6-D97DF7457C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76041" y="1764695"/>
            <a:ext cx="231273" cy="288000"/>
          </a:xfrm>
          <a:prstGeom prst="rect">
            <a:avLst/>
          </a:prstGeom>
        </p:spPr>
      </p:pic>
      <p:pic>
        <p:nvPicPr>
          <p:cNvPr id="34" name="Afbeelding 33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4B349631-C169-047F-287D-15F6C78A11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02451" y="1766264"/>
            <a:ext cx="231273" cy="288000"/>
          </a:xfrm>
          <a:prstGeom prst="rect">
            <a:avLst/>
          </a:prstGeom>
        </p:spPr>
      </p:pic>
      <p:pic>
        <p:nvPicPr>
          <p:cNvPr id="35" name="Afbeelding 34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8A09F8D1-C465-2649-C6FA-7A397941A5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15656" y="1766264"/>
            <a:ext cx="231273" cy="288000"/>
          </a:xfrm>
          <a:prstGeom prst="rect">
            <a:avLst/>
          </a:prstGeom>
        </p:spPr>
      </p:pic>
      <p:pic>
        <p:nvPicPr>
          <p:cNvPr id="36" name="Afbeelding 35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8793F027-D76E-E074-B986-9F5A7C7C6C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28863" y="1766264"/>
            <a:ext cx="231273" cy="288000"/>
          </a:xfrm>
          <a:prstGeom prst="rect">
            <a:avLst/>
          </a:prstGeom>
        </p:spPr>
      </p:pic>
      <p:pic>
        <p:nvPicPr>
          <p:cNvPr id="37" name="Afbeelding 36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443EDC79-10C1-9C4A-61FE-32BD95B10A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89246" y="1764695"/>
            <a:ext cx="231273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850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ep 24">
            <a:extLst>
              <a:ext uri="{FF2B5EF4-FFF2-40B4-BE49-F238E27FC236}">
                <a16:creationId xmlns:a16="http://schemas.microsoft.com/office/drawing/2014/main" id="{509E43FF-F44D-1A18-7D9E-151B8EF54467}"/>
              </a:ext>
            </a:extLst>
          </p:cNvPr>
          <p:cNvGrpSpPr/>
          <p:nvPr/>
        </p:nvGrpSpPr>
        <p:grpSpPr>
          <a:xfrm>
            <a:off x="6673944" y="936190"/>
            <a:ext cx="4587012" cy="5974275"/>
            <a:chOff x="6673944" y="883725"/>
            <a:chExt cx="4587012" cy="5974275"/>
          </a:xfrm>
        </p:grpSpPr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8FEA1993-A132-9DDA-04DD-DEAA9856ECCD}"/>
                </a:ext>
              </a:extLst>
            </p:cNvPr>
            <p:cNvSpPr/>
            <p:nvPr/>
          </p:nvSpPr>
          <p:spPr>
            <a:xfrm>
              <a:off x="8109293" y="1627698"/>
              <a:ext cx="2567671" cy="4424538"/>
            </a:xfrm>
            <a:prstGeom prst="rect">
              <a:avLst/>
            </a:prstGeom>
            <a:solidFill>
              <a:schemeClr val="tx1"/>
            </a:solidFill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150000"/>
                </a:lnSpc>
              </a:pPr>
              <a:endParaRPr lang="nl-NL" sz="1300" b="0" i="0" dirty="0">
                <a:solidFill>
                  <a:schemeClr val="accent3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panose="020B0604020202020204" pitchFamily="34" charset="0"/>
              </a:endParaRPr>
            </a:p>
          </p:txBody>
        </p:sp>
        <p:pic>
          <p:nvPicPr>
            <p:cNvPr id="27" name="Afbeelding 26" descr="Afbeelding met vasthouden, persoon, hand&#10;&#10;Automatisch gegenereerde beschrijving">
              <a:extLst>
                <a:ext uri="{FF2B5EF4-FFF2-40B4-BE49-F238E27FC236}">
                  <a16:creationId xmlns:a16="http://schemas.microsoft.com/office/drawing/2014/main" id="{7CBB1DA6-55E1-CA54-7CC0-EA44E9E4AC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rcRect/>
            <a:stretch/>
          </p:blipFill>
          <p:spPr>
            <a:xfrm>
              <a:off x="6673944" y="883725"/>
              <a:ext cx="4587012" cy="5974275"/>
            </a:xfrm>
            <a:prstGeom prst="rect">
              <a:avLst/>
            </a:prstGeom>
          </p:spPr>
        </p:pic>
      </p:grp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5ADEA0FF-85A1-4C44-FFEE-1741C6CFF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385" y="2212296"/>
            <a:ext cx="4176584" cy="394588"/>
          </a:xfrm>
          <a:prstGeom prst="rect">
            <a:avLst/>
          </a:prstGeom>
        </p:spPr>
      </p:pic>
      <p:sp>
        <p:nvSpPr>
          <p:cNvPr id="13" name="TextBox 18">
            <a:extLst>
              <a:ext uri="{FF2B5EF4-FFF2-40B4-BE49-F238E27FC236}">
                <a16:creationId xmlns:a16="http://schemas.microsoft.com/office/drawing/2014/main" id="{F4EA0BD6-DBB7-2C89-4B43-AE757132F769}"/>
              </a:ext>
            </a:extLst>
          </p:cNvPr>
          <p:cNvSpPr txBox="1"/>
          <p:nvPr/>
        </p:nvSpPr>
        <p:spPr>
          <a:xfrm>
            <a:off x="4066410" y="255884"/>
            <a:ext cx="3995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2000" b="1" dirty="0">
                <a:solidFill>
                  <a:schemeClr val="bg1"/>
                </a:solidFill>
                <a:latin typeface="Aptos" panose="020B0004020202020204" pitchFamily="34" charset="0"/>
                <a:ea typeface="Roboto Light" panose="02000000000000000000" pitchFamily="2" charset="0"/>
              </a:rPr>
              <a:t>Sfeer verkennen</a:t>
            </a:r>
          </a:p>
        </p:txBody>
      </p:sp>
      <p:sp>
        <p:nvSpPr>
          <p:cNvPr id="4" name="TextBox 18">
            <a:extLst>
              <a:ext uri="{FF2B5EF4-FFF2-40B4-BE49-F238E27FC236}">
                <a16:creationId xmlns:a16="http://schemas.microsoft.com/office/drawing/2014/main" id="{834EDAF6-8543-57AD-8618-65EF745DDB2B}"/>
              </a:ext>
            </a:extLst>
          </p:cNvPr>
          <p:cNvSpPr txBox="1"/>
          <p:nvPr/>
        </p:nvSpPr>
        <p:spPr>
          <a:xfrm>
            <a:off x="803385" y="2881578"/>
            <a:ext cx="4369311" cy="21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500" b="1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Verdeel de klas in 2 groepen: </a:t>
            </a:r>
            <a:br>
              <a:rPr lang="nl-NL" sz="1500" b="1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nl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Groep A en groep B.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Loop door elkaar.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Voer de opdrachten uit en bespreek de stellingen. </a:t>
            </a:r>
          </a:p>
        </p:txBody>
      </p:sp>
      <p:pic>
        <p:nvPicPr>
          <p:cNvPr id="7" name="Afbeelding 6" descr="Afbeelding met Graphics, symbool, clipart, kunst&#10;&#10;Door AI gegenereerde inhoud is mogelijk onjuist.">
            <a:extLst>
              <a:ext uri="{FF2B5EF4-FFF2-40B4-BE49-F238E27FC236}">
                <a16:creationId xmlns:a16="http://schemas.microsoft.com/office/drawing/2014/main" id="{6296B783-66D4-1AEB-312C-DF001B1031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603" y="2117109"/>
            <a:ext cx="438879" cy="573919"/>
          </a:xfrm>
          <a:prstGeom prst="rect">
            <a:avLst/>
          </a:prstGeom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B6359EB4-7EF0-2C65-563F-A95D57EC7035}"/>
              </a:ext>
            </a:extLst>
          </p:cNvPr>
          <p:cNvCxnSpPr>
            <a:cxnSpLocks/>
          </p:cNvCxnSpPr>
          <p:nvPr/>
        </p:nvCxnSpPr>
        <p:spPr>
          <a:xfrm>
            <a:off x="6096000" y="1177636"/>
            <a:ext cx="41642" cy="5578930"/>
          </a:xfrm>
          <a:prstGeom prst="line">
            <a:avLst/>
          </a:prstGeom>
          <a:ln w="4445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Afbeelding 1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05C81AEE-C13E-E28F-3906-D4CB17830A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737" y="4345621"/>
            <a:ext cx="186674" cy="232462"/>
          </a:xfrm>
          <a:prstGeom prst="rect">
            <a:avLst/>
          </a:prstGeom>
        </p:spPr>
      </p:pic>
      <p:pic>
        <p:nvPicPr>
          <p:cNvPr id="3" name="Afbeelding 2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A24EBFBD-AFB2-BC62-4993-A99D5A9AFA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740" y="3984888"/>
            <a:ext cx="186674" cy="232462"/>
          </a:xfrm>
          <a:prstGeom prst="rect">
            <a:avLst/>
          </a:prstGeom>
        </p:spPr>
      </p:pic>
      <p:pic>
        <p:nvPicPr>
          <p:cNvPr id="5" name="Afbeelding 4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679305B1-5B03-01DA-841F-D649FCA2A6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3329" y="3638657"/>
            <a:ext cx="186674" cy="232462"/>
          </a:xfrm>
          <a:prstGeom prst="rect">
            <a:avLst/>
          </a:prstGeom>
        </p:spPr>
      </p:pic>
      <p:sp>
        <p:nvSpPr>
          <p:cNvPr id="12" name="TextBox 1">
            <a:extLst>
              <a:ext uri="{FF2B5EF4-FFF2-40B4-BE49-F238E27FC236}">
                <a16:creationId xmlns:a16="http://schemas.microsoft.com/office/drawing/2014/main" id="{56A7291F-1FE1-1C27-9BF1-E47493585C45}"/>
              </a:ext>
            </a:extLst>
          </p:cNvPr>
          <p:cNvSpPr txBox="1"/>
          <p:nvPr/>
        </p:nvSpPr>
        <p:spPr>
          <a:xfrm>
            <a:off x="8369871" y="3099059"/>
            <a:ext cx="2046513" cy="740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Klap allemaal in hetzelfde ritme.</a:t>
            </a:r>
            <a:endParaRPr lang="en-NL" sz="1500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CD652A41-EF8D-0495-01E9-74C91CA526EC}"/>
              </a:ext>
            </a:extLst>
          </p:cNvPr>
          <p:cNvSpPr txBox="1"/>
          <p:nvPr/>
        </p:nvSpPr>
        <p:spPr>
          <a:xfrm>
            <a:off x="8179519" y="2166049"/>
            <a:ext cx="2427215" cy="394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500" b="1" spc="300" dirty="0">
                <a:solidFill>
                  <a:schemeClr val="bg1"/>
                </a:solidFill>
                <a:latin typeface="Century Gothic" panose="020B0502020202020204" pitchFamily="34" charset="0"/>
              </a:rPr>
              <a:t>UITDAGING</a:t>
            </a:r>
            <a:endParaRPr lang="en-NL" sz="1500" b="1" spc="3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44118FF0-2E44-C673-5304-640D722BEBB9}"/>
              </a:ext>
            </a:extLst>
          </p:cNvPr>
          <p:cNvSpPr txBox="1"/>
          <p:nvPr/>
        </p:nvSpPr>
        <p:spPr>
          <a:xfrm>
            <a:off x="902043" y="2217817"/>
            <a:ext cx="4077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2000" b="1" u="none" strike="noStrike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Het effect van gedrag</a:t>
            </a:r>
            <a:endParaRPr lang="nl-NL" sz="2000" b="1" dirty="0">
              <a:solidFill>
                <a:schemeClr val="bg1"/>
              </a:solidFill>
              <a:latin typeface="Aptos" panose="020B0004020202020204" pitchFamily="34" charset="0"/>
              <a:ea typeface="Roboto Light" panose="02000000000000000000" pitchFamily="2" charset="0"/>
            </a:endParaRPr>
          </a:p>
        </p:txBody>
      </p:sp>
      <p:pic>
        <p:nvPicPr>
          <p:cNvPr id="38" name="Afbeelding 37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5E0FEA02-2A30-00BB-1FBC-FD2761DF40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2836" y="1764695"/>
            <a:ext cx="231273" cy="288000"/>
          </a:xfrm>
          <a:prstGeom prst="rect">
            <a:avLst/>
          </a:prstGeom>
        </p:spPr>
      </p:pic>
      <p:pic>
        <p:nvPicPr>
          <p:cNvPr id="39" name="Afbeelding 38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E65AD3CC-2311-F6C8-161E-0EDE95D9A2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76041" y="1764695"/>
            <a:ext cx="231273" cy="288000"/>
          </a:xfrm>
          <a:prstGeom prst="rect">
            <a:avLst/>
          </a:prstGeom>
        </p:spPr>
      </p:pic>
      <p:pic>
        <p:nvPicPr>
          <p:cNvPr id="40" name="Afbeelding 39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32FCDCD9-5327-01B6-9633-514E0323C5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02451" y="1766264"/>
            <a:ext cx="231273" cy="288000"/>
          </a:xfrm>
          <a:prstGeom prst="rect">
            <a:avLst/>
          </a:prstGeom>
        </p:spPr>
      </p:pic>
      <p:pic>
        <p:nvPicPr>
          <p:cNvPr id="41" name="Afbeelding 40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6A608E40-8A30-0D0E-2A2A-157635A801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15656" y="1766264"/>
            <a:ext cx="231273" cy="288000"/>
          </a:xfrm>
          <a:prstGeom prst="rect">
            <a:avLst/>
          </a:prstGeom>
        </p:spPr>
      </p:pic>
      <p:pic>
        <p:nvPicPr>
          <p:cNvPr id="42" name="Afbeelding 41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FDC33ED6-0F44-9222-ADF6-9DA5AEBAC7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28863" y="1766264"/>
            <a:ext cx="231273" cy="288000"/>
          </a:xfrm>
          <a:prstGeom prst="rect">
            <a:avLst/>
          </a:prstGeom>
        </p:spPr>
      </p:pic>
      <p:pic>
        <p:nvPicPr>
          <p:cNvPr id="43" name="Afbeelding 42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6BDDBB50-9DFE-3948-A26C-7727D63BBB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89246" y="1764695"/>
            <a:ext cx="231273" cy="288000"/>
          </a:xfrm>
          <a:prstGeom prst="rect">
            <a:avLst/>
          </a:prstGeom>
        </p:spPr>
      </p:pic>
      <p:pic>
        <p:nvPicPr>
          <p:cNvPr id="45" name="Afbeelding 44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BABD8144-D2E2-1628-BF7E-74C897B2C6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4096" y="1764695"/>
            <a:ext cx="231273" cy="288000"/>
          </a:xfrm>
          <a:prstGeom prst="rect">
            <a:avLst/>
          </a:prstGeom>
        </p:spPr>
      </p:pic>
      <p:pic>
        <p:nvPicPr>
          <p:cNvPr id="46" name="Afbeelding 45" descr="Afbeelding met hart, Valentijnsdag, creativiteit&#10;&#10;Automatisch gegenereerde beschrijving">
            <a:extLst>
              <a:ext uri="{FF2B5EF4-FFF2-40B4-BE49-F238E27FC236}">
                <a16:creationId xmlns:a16="http://schemas.microsoft.com/office/drawing/2014/main" id="{C16D6619-1F3C-63A7-EFED-A55E2FB138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53334" y="1764695"/>
            <a:ext cx="231273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75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ep 24">
            <a:extLst>
              <a:ext uri="{FF2B5EF4-FFF2-40B4-BE49-F238E27FC236}">
                <a16:creationId xmlns:a16="http://schemas.microsoft.com/office/drawing/2014/main" id="{E55C82FF-8152-ACF7-FC1B-6377A7100800}"/>
              </a:ext>
            </a:extLst>
          </p:cNvPr>
          <p:cNvGrpSpPr/>
          <p:nvPr/>
        </p:nvGrpSpPr>
        <p:grpSpPr>
          <a:xfrm>
            <a:off x="6673944" y="936190"/>
            <a:ext cx="4587012" cy="5974275"/>
            <a:chOff x="6673944" y="883725"/>
            <a:chExt cx="4587012" cy="5974275"/>
          </a:xfrm>
        </p:grpSpPr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03E1CEFB-94AE-28D6-53DD-1929C754BA1A}"/>
                </a:ext>
              </a:extLst>
            </p:cNvPr>
            <p:cNvSpPr/>
            <p:nvPr/>
          </p:nvSpPr>
          <p:spPr>
            <a:xfrm>
              <a:off x="8109293" y="1627698"/>
              <a:ext cx="2567671" cy="4424538"/>
            </a:xfrm>
            <a:prstGeom prst="rect">
              <a:avLst/>
            </a:prstGeom>
            <a:solidFill>
              <a:schemeClr val="tx1"/>
            </a:solidFill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150000"/>
                </a:lnSpc>
              </a:pPr>
              <a:endParaRPr lang="nl-NL" sz="1300" b="0" i="0" dirty="0">
                <a:solidFill>
                  <a:schemeClr val="accent3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panose="020B0604020202020204" pitchFamily="34" charset="0"/>
              </a:endParaRPr>
            </a:p>
          </p:txBody>
        </p:sp>
        <p:pic>
          <p:nvPicPr>
            <p:cNvPr id="27" name="Afbeelding 26" descr="Afbeelding met vasthouden, persoon, hand&#10;&#10;Automatisch gegenereerde beschrijving">
              <a:extLst>
                <a:ext uri="{FF2B5EF4-FFF2-40B4-BE49-F238E27FC236}">
                  <a16:creationId xmlns:a16="http://schemas.microsoft.com/office/drawing/2014/main" id="{47BD0582-33B9-3FEC-4AE4-4970C8B85E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rcRect/>
            <a:stretch/>
          </p:blipFill>
          <p:spPr>
            <a:xfrm>
              <a:off x="6673944" y="883725"/>
              <a:ext cx="4587012" cy="5974275"/>
            </a:xfrm>
            <a:prstGeom prst="rect">
              <a:avLst/>
            </a:prstGeom>
          </p:spPr>
        </p:pic>
      </p:grp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5ADEA0FF-85A1-4C44-FFEE-1741C6CFF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385" y="2212296"/>
            <a:ext cx="4176584" cy="394588"/>
          </a:xfrm>
          <a:prstGeom prst="rect">
            <a:avLst/>
          </a:prstGeom>
        </p:spPr>
      </p:pic>
      <p:sp>
        <p:nvSpPr>
          <p:cNvPr id="13" name="TextBox 18">
            <a:extLst>
              <a:ext uri="{FF2B5EF4-FFF2-40B4-BE49-F238E27FC236}">
                <a16:creationId xmlns:a16="http://schemas.microsoft.com/office/drawing/2014/main" id="{F4EA0BD6-DBB7-2C89-4B43-AE757132F769}"/>
              </a:ext>
            </a:extLst>
          </p:cNvPr>
          <p:cNvSpPr txBox="1"/>
          <p:nvPr/>
        </p:nvSpPr>
        <p:spPr>
          <a:xfrm>
            <a:off x="4066410" y="255884"/>
            <a:ext cx="3995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2000" b="1" dirty="0">
                <a:solidFill>
                  <a:schemeClr val="bg1"/>
                </a:solidFill>
                <a:latin typeface="Aptos" panose="020B0004020202020204" pitchFamily="34" charset="0"/>
                <a:ea typeface="Roboto Light" panose="02000000000000000000" pitchFamily="2" charset="0"/>
              </a:rPr>
              <a:t>Sfeer verkennen</a:t>
            </a:r>
          </a:p>
        </p:txBody>
      </p:sp>
      <p:sp>
        <p:nvSpPr>
          <p:cNvPr id="4" name="TextBox 18">
            <a:extLst>
              <a:ext uri="{FF2B5EF4-FFF2-40B4-BE49-F238E27FC236}">
                <a16:creationId xmlns:a16="http://schemas.microsoft.com/office/drawing/2014/main" id="{834EDAF6-8543-57AD-8618-65EF745DDB2B}"/>
              </a:ext>
            </a:extLst>
          </p:cNvPr>
          <p:cNvSpPr txBox="1"/>
          <p:nvPr/>
        </p:nvSpPr>
        <p:spPr>
          <a:xfrm>
            <a:off x="803385" y="2881578"/>
            <a:ext cx="4369311" cy="21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500" b="1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Verdeel de klas in 2 groepen: </a:t>
            </a:r>
            <a:br>
              <a:rPr lang="nl-NL" sz="1500" b="1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nl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Groep A en groep B.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Loop door elkaar.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Voer de opdrachten uit en bespreek de stellingen. </a:t>
            </a:r>
          </a:p>
        </p:txBody>
      </p:sp>
      <p:pic>
        <p:nvPicPr>
          <p:cNvPr id="7" name="Afbeelding 6" descr="Afbeelding met Graphics, symbool, clipart, kunst&#10;&#10;Door AI gegenereerde inhoud is mogelijk onjuist.">
            <a:extLst>
              <a:ext uri="{FF2B5EF4-FFF2-40B4-BE49-F238E27FC236}">
                <a16:creationId xmlns:a16="http://schemas.microsoft.com/office/drawing/2014/main" id="{6296B783-66D4-1AEB-312C-DF001B1031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603" y="2117109"/>
            <a:ext cx="438879" cy="573919"/>
          </a:xfrm>
          <a:prstGeom prst="rect">
            <a:avLst/>
          </a:prstGeom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B6359EB4-7EF0-2C65-563F-A95D57EC7035}"/>
              </a:ext>
            </a:extLst>
          </p:cNvPr>
          <p:cNvCxnSpPr>
            <a:cxnSpLocks/>
          </p:cNvCxnSpPr>
          <p:nvPr/>
        </p:nvCxnSpPr>
        <p:spPr>
          <a:xfrm>
            <a:off x="6096000" y="1177636"/>
            <a:ext cx="41642" cy="5578930"/>
          </a:xfrm>
          <a:prstGeom prst="line">
            <a:avLst/>
          </a:prstGeom>
          <a:ln w="4445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Afbeelding 1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05C81AEE-C13E-E28F-3906-D4CB17830A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737" y="4345621"/>
            <a:ext cx="186674" cy="232462"/>
          </a:xfrm>
          <a:prstGeom prst="rect">
            <a:avLst/>
          </a:prstGeom>
        </p:spPr>
      </p:pic>
      <p:pic>
        <p:nvPicPr>
          <p:cNvPr id="3" name="Afbeelding 2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A24EBFBD-AFB2-BC62-4993-A99D5A9AFA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740" y="3984888"/>
            <a:ext cx="186674" cy="232462"/>
          </a:xfrm>
          <a:prstGeom prst="rect">
            <a:avLst/>
          </a:prstGeom>
        </p:spPr>
      </p:pic>
      <p:pic>
        <p:nvPicPr>
          <p:cNvPr id="5" name="Afbeelding 4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679305B1-5B03-01DA-841F-D649FCA2A6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3329" y="3638657"/>
            <a:ext cx="186674" cy="232462"/>
          </a:xfrm>
          <a:prstGeom prst="rect">
            <a:avLst/>
          </a:prstGeom>
        </p:spPr>
      </p:pic>
      <p:sp>
        <p:nvSpPr>
          <p:cNvPr id="12" name="TextBox 1">
            <a:extLst>
              <a:ext uri="{FF2B5EF4-FFF2-40B4-BE49-F238E27FC236}">
                <a16:creationId xmlns:a16="http://schemas.microsoft.com/office/drawing/2014/main" id="{56A7291F-1FE1-1C27-9BF1-E47493585C45}"/>
              </a:ext>
            </a:extLst>
          </p:cNvPr>
          <p:cNvSpPr txBox="1"/>
          <p:nvPr/>
        </p:nvSpPr>
        <p:spPr>
          <a:xfrm>
            <a:off x="8369871" y="3099059"/>
            <a:ext cx="2046513" cy="1087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Loop door de klas. Groep A vermijdt oogcontact.</a:t>
            </a:r>
            <a:endParaRPr lang="en-NL" sz="1500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CD652A41-EF8D-0495-01E9-74C91CA526EC}"/>
              </a:ext>
            </a:extLst>
          </p:cNvPr>
          <p:cNvSpPr txBox="1"/>
          <p:nvPr/>
        </p:nvSpPr>
        <p:spPr>
          <a:xfrm>
            <a:off x="8179519" y="2166049"/>
            <a:ext cx="2427215" cy="394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500" b="1" spc="300" dirty="0">
                <a:solidFill>
                  <a:schemeClr val="bg1"/>
                </a:solidFill>
                <a:latin typeface="Century Gothic" panose="020B0502020202020204" pitchFamily="34" charset="0"/>
              </a:rPr>
              <a:t>UITDAGING</a:t>
            </a:r>
            <a:endParaRPr lang="en-NL" sz="1500" b="1" spc="3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0C64B837-0108-5EA5-A2F0-ACA68575AFED}"/>
              </a:ext>
            </a:extLst>
          </p:cNvPr>
          <p:cNvSpPr txBox="1"/>
          <p:nvPr/>
        </p:nvSpPr>
        <p:spPr>
          <a:xfrm>
            <a:off x="902043" y="2217817"/>
            <a:ext cx="4077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2000" b="1" u="none" strike="noStrike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Het effect van gedrag</a:t>
            </a:r>
            <a:endParaRPr lang="nl-NL" sz="2000" b="1" dirty="0">
              <a:solidFill>
                <a:schemeClr val="bg1"/>
              </a:solidFill>
              <a:latin typeface="Aptos" panose="020B0004020202020204" pitchFamily="34" charset="0"/>
              <a:ea typeface="Roboto Light" panose="02000000000000000000" pitchFamily="2" charset="0"/>
            </a:endParaRPr>
          </a:p>
        </p:txBody>
      </p:sp>
      <p:pic>
        <p:nvPicPr>
          <p:cNvPr id="36" name="Afbeelding 35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0E8695A3-5300-C427-5384-456CD82B4E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9631" y="1764695"/>
            <a:ext cx="231273" cy="288000"/>
          </a:xfrm>
          <a:prstGeom prst="rect">
            <a:avLst/>
          </a:prstGeom>
        </p:spPr>
      </p:pic>
      <p:pic>
        <p:nvPicPr>
          <p:cNvPr id="37" name="Afbeelding 36" descr="Afbeelding met hart, Valentijnsdag, creativiteit&#10;&#10;Automatisch gegenereerde beschrijving">
            <a:extLst>
              <a:ext uri="{FF2B5EF4-FFF2-40B4-BE49-F238E27FC236}">
                <a16:creationId xmlns:a16="http://schemas.microsoft.com/office/drawing/2014/main" id="{ABCB4FF9-FB88-2BB0-10CC-0E89F066EF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2836" y="1764695"/>
            <a:ext cx="231273" cy="288000"/>
          </a:xfrm>
          <a:prstGeom prst="rect">
            <a:avLst/>
          </a:prstGeom>
        </p:spPr>
      </p:pic>
      <p:pic>
        <p:nvPicPr>
          <p:cNvPr id="39" name="Afbeelding 38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3211A8BC-0266-5EE9-DA99-E1B27E805A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76041" y="1764695"/>
            <a:ext cx="231273" cy="288000"/>
          </a:xfrm>
          <a:prstGeom prst="rect">
            <a:avLst/>
          </a:prstGeom>
        </p:spPr>
      </p:pic>
      <p:pic>
        <p:nvPicPr>
          <p:cNvPr id="40" name="Afbeelding 39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BA29E882-64AF-2FE3-3A9C-B7E322A4F0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02451" y="1766264"/>
            <a:ext cx="231273" cy="288000"/>
          </a:xfrm>
          <a:prstGeom prst="rect">
            <a:avLst/>
          </a:prstGeom>
        </p:spPr>
      </p:pic>
      <p:pic>
        <p:nvPicPr>
          <p:cNvPr id="41" name="Afbeelding 40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E5CA3121-0D1B-039F-B028-CA881577B4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15656" y="1766264"/>
            <a:ext cx="231273" cy="288000"/>
          </a:xfrm>
          <a:prstGeom prst="rect">
            <a:avLst/>
          </a:prstGeom>
        </p:spPr>
      </p:pic>
      <p:pic>
        <p:nvPicPr>
          <p:cNvPr id="42" name="Afbeelding 41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D173322E-291C-CACD-886F-80D9303357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28863" y="1766264"/>
            <a:ext cx="231273" cy="288000"/>
          </a:xfrm>
          <a:prstGeom prst="rect">
            <a:avLst/>
          </a:prstGeom>
        </p:spPr>
      </p:pic>
      <p:pic>
        <p:nvPicPr>
          <p:cNvPr id="43" name="Afbeelding 42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3DF46BA8-BDB4-2019-26E7-81F6892915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89246" y="1764695"/>
            <a:ext cx="231273" cy="288000"/>
          </a:xfrm>
          <a:prstGeom prst="rect">
            <a:avLst/>
          </a:prstGeom>
        </p:spPr>
      </p:pic>
      <p:pic>
        <p:nvPicPr>
          <p:cNvPr id="44" name="Afbeelding 43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07D1F582-E03A-EF11-1873-D1D83C4F96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4096" y="1764695"/>
            <a:ext cx="231273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281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ep 24">
            <a:extLst>
              <a:ext uri="{FF2B5EF4-FFF2-40B4-BE49-F238E27FC236}">
                <a16:creationId xmlns:a16="http://schemas.microsoft.com/office/drawing/2014/main" id="{E568FC08-387B-5B2F-71E7-634A8252A89C}"/>
              </a:ext>
            </a:extLst>
          </p:cNvPr>
          <p:cNvGrpSpPr/>
          <p:nvPr/>
        </p:nvGrpSpPr>
        <p:grpSpPr>
          <a:xfrm>
            <a:off x="6673944" y="936190"/>
            <a:ext cx="4587012" cy="5974275"/>
            <a:chOff x="6673944" y="883725"/>
            <a:chExt cx="4587012" cy="5974275"/>
          </a:xfrm>
        </p:grpSpPr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B850BBA8-85BD-3657-01D8-D4B1DA324425}"/>
                </a:ext>
              </a:extLst>
            </p:cNvPr>
            <p:cNvSpPr/>
            <p:nvPr/>
          </p:nvSpPr>
          <p:spPr>
            <a:xfrm>
              <a:off x="8109293" y="1627698"/>
              <a:ext cx="2567671" cy="4424538"/>
            </a:xfrm>
            <a:prstGeom prst="rect">
              <a:avLst/>
            </a:prstGeom>
            <a:solidFill>
              <a:schemeClr val="tx1"/>
            </a:solidFill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150000"/>
                </a:lnSpc>
              </a:pPr>
              <a:endParaRPr lang="nl-NL" sz="1300" b="0" i="0" dirty="0">
                <a:solidFill>
                  <a:schemeClr val="accent3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panose="020B0604020202020204" pitchFamily="34" charset="0"/>
              </a:endParaRPr>
            </a:p>
          </p:txBody>
        </p:sp>
        <p:pic>
          <p:nvPicPr>
            <p:cNvPr id="27" name="Afbeelding 26" descr="Afbeelding met vasthouden, persoon, hand&#10;&#10;Automatisch gegenereerde beschrijving">
              <a:extLst>
                <a:ext uri="{FF2B5EF4-FFF2-40B4-BE49-F238E27FC236}">
                  <a16:creationId xmlns:a16="http://schemas.microsoft.com/office/drawing/2014/main" id="{997AE837-82BC-2D64-37C3-5CC954921F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rcRect/>
            <a:stretch/>
          </p:blipFill>
          <p:spPr>
            <a:xfrm>
              <a:off x="6673944" y="883725"/>
              <a:ext cx="4587012" cy="5974275"/>
            </a:xfrm>
            <a:prstGeom prst="rect">
              <a:avLst/>
            </a:prstGeom>
          </p:spPr>
        </p:pic>
      </p:grp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5ADEA0FF-85A1-4C44-FFEE-1741C6CFF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385" y="2212296"/>
            <a:ext cx="4176584" cy="394588"/>
          </a:xfrm>
          <a:prstGeom prst="rect">
            <a:avLst/>
          </a:prstGeom>
        </p:spPr>
      </p:pic>
      <p:sp>
        <p:nvSpPr>
          <p:cNvPr id="13" name="TextBox 18">
            <a:extLst>
              <a:ext uri="{FF2B5EF4-FFF2-40B4-BE49-F238E27FC236}">
                <a16:creationId xmlns:a16="http://schemas.microsoft.com/office/drawing/2014/main" id="{F4EA0BD6-DBB7-2C89-4B43-AE757132F769}"/>
              </a:ext>
            </a:extLst>
          </p:cNvPr>
          <p:cNvSpPr txBox="1"/>
          <p:nvPr/>
        </p:nvSpPr>
        <p:spPr>
          <a:xfrm>
            <a:off x="4066410" y="255884"/>
            <a:ext cx="3995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2000" b="1" dirty="0">
                <a:solidFill>
                  <a:schemeClr val="bg1"/>
                </a:solidFill>
                <a:latin typeface="Aptos" panose="020B0004020202020204" pitchFamily="34" charset="0"/>
                <a:ea typeface="Roboto Light" panose="02000000000000000000" pitchFamily="2" charset="0"/>
              </a:rPr>
              <a:t>Sfeer verkennen</a:t>
            </a:r>
          </a:p>
        </p:txBody>
      </p:sp>
      <p:sp>
        <p:nvSpPr>
          <p:cNvPr id="4" name="TextBox 18">
            <a:extLst>
              <a:ext uri="{FF2B5EF4-FFF2-40B4-BE49-F238E27FC236}">
                <a16:creationId xmlns:a16="http://schemas.microsoft.com/office/drawing/2014/main" id="{834EDAF6-8543-57AD-8618-65EF745DDB2B}"/>
              </a:ext>
            </a:extLst>
          </p:cNvPr>
          <p:cNvSpPr txBox="1"/>
          <p:nvPr/>
        </p:nvSpPr>
        <p:spPr>
          <a:xfrm>
            <a:off x="803385" y="2881578"/>
            <a:ext cx="4369311" cy="21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500" b="1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Verdeel de klas in 2 groepen: </a:t>
            </a:r>
            <a:br>
              <a:rPr lang="nl-NL" sz="1500" b="1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nl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Groep A en groep B.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Loop door elkaar.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Voer de opdrachten uit en bespreek de stellingen. </a:t>
            </a:r>
          </a:p>
        </p:txBody>
      </p:sp>
      <p:pic>
        <p:nvPicPr>
          <p:cNvPr id="7" name="Afbeelding 6" descr="Afbeelding met Graphics, symbool, clipart, kunst&#10;&#10;Door AI gegenereerde inhoud is mogelijk onjuist.">
            <a:extLst>
              <a:ext uri="{FF2B5EF4-FFF2-40B4-BE49-F238E27FC236}">
                <a16:creationId xmlns:a16="http://schemas.microsoft.com/office/drawing/2014/main" id="{6296B783-66D4-1AEB-312C-DF001B1031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603" y="2117109"/>
            <a:ext cx="438879" cy="573919"/>
          </a:xfrm>
          <a:prstGeom prst="rect">
            <a:avLst/>
          </a:prstGeom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B6359EB4-7EF0-2C65-563F-A95D57EC7035}"/>
              </a:ext>
            </a:extLst>
          </p:cNvPr>
          <p:cNvCxnSpPr>
            <a:cxnSpLocks/>
          </p:cNvCxnSpPr>
          <p:nvPr/>
        </p:nvCxnSpPr>
        <p:spPr>
          <a:xfrm>
            <a:off x="6096000" y="1177636"/>
            <a:ext cx="41642" cy="5578930"/>
          </a:xfrm>
          <a:prstGeom prst="line">
            <a:avLst/>
          </a:prstGeom>
          <a:ln w="4445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Afbeelding 1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05C81AEE-C13E-E28F-3906-D4CB17830A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737" y="4345621"/>
            <a:ext cx="186674" cy="232462"/>
          </a:xfrm>
          <a:prstGeom prst="rect">
            <a:avLst/>
          </a:prstGeom>
        </p:spPr>
      </p:pic>
      <p:pic>
        <p:nvPicPr>
          <p:cNvPr id="3" name="Afbeelding 2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A24EBFBD-AFB2-BC62-4993-A99D5A9AFA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740" y="3984888"/>
            <a:ext cx="186674" cy="232462"/>
          </a:xfrm>
          <a:prstGeom prst="rect">
            <a:avLst/>
          </a:prstGeom>
        </p:spPr>
      </p:pic>
      <p:pic>
        <p:nvPicPr>
          <p:cNvPr id="5" name="Afbeelding 4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679305B1-5B03-01DA-841F-D649FCA2A6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3329" y="3638657"/>
            <a:ext cx="186674" cy="232462"/>
          </a:xfrm>
          <a:prstGeom prst="rect">
            <a:avLst/>
          </a:prstGeom>
        </p:spPr>
      </p:pic>
      <p:sp>
        <p:nvSpPr>
          <p:cNvPr id="12" name="TextBox 1">
            <a:extLst>
              <a:ext uri="{FF2B5EF4-FFF2-40B4-BE49-F238E27FC236}">
                <a16:creationId xmlns:a16="http://schemas.microsoft.com/office/drawing/2014/main" id="{56A7291F-1FE1-1C27-9BF1-E47493585C45}"/>
              </a:ext>
            </a:extLst>
          </p:cNvPr>
          <p:cNvSpPr txBox="1"/>
          <p:nvPr/>
        </p:nvSpPr>
        <p:spPr>
          <a:xfrm>
            <a:off x="8369871" y="2825680"/>
            <a:ext cx="2046513" cy="1779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Groep A loopt rond, groep B staat in tweetallen grinnikend om groep A. </a:t>
            </a:r>
            <a:endParaRPr lang="en-NL" sz="1500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CD652A41-EF8D-0495-01E9-74C91CA526EC}"/>
              </a:ext>
            </a:extLst>
          </p:cNvPr>
          <p:cNvSpPr txBox="1"/>
          <p:nvPr/>
        </p:nvSpPr>
        <p:spPr>
          <a:xfrm>
            <a:off x="8179519" y="2166049"/>
            <a:ext cx="2427215" cy="394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500" b="1" spc="300" dirty="0">
                <a:solidFill>
                  <a:schemeClr val="bg1"/>
                </a:solidFill>
                <a:latin typeface="Century Gothic" panose="020B0502020202020204" pitchFamily="34" charset="0"/>
              </a:rPr>
              <a:t>UITDAGING</a:t>
            </a:r>
            <a:endParaRPr lang="en-NL" sz="1500" b="1" spc="3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E68D26BC-A862-933B-628C-C705A5F535D4}"/>
              </a:ext>
            </a:extLst>
          </p:cNvPr>
          <p:cNvSpPr txBox="1"/>
          <p:nvPr/>
        </p:nvSpPr>
        <p:spPr>
          <a:xfrm>
            <a:off x="902043" y="2217817"/>
            <a:ext cx="4077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2000" b="1" u="none" strike="noStrike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Het effect van gedrag</a:t>
            </a:r>
            <a:endParaRPr lang="nl-NL" sz="2000" b="1" dirty="0">
              <a:solidFill>
                <a:schemeClr val="bg1"/>
              </a:solidFill>
              <a:latin typeface="Aptos" panose="020B0004020202020204" pitchFamily="34" charset="0"/>
              <a:ea typeface="Roboto Light" panose="02000000000000000000" pitchFamily="2" charset="0"/>
            </a:endParaRPr>
          </a:p>
        </p:txBody>
      </p:sp>
      <p:pic>
        <p:nvPicPr>
          <p:cNvPr id="36" name="Afbeelding 35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0213E300-B86A-E517-C462-C8E4514F5C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9631" y="1764695"/>
            <a:ext cx="231273" cy="288000"/>
          </a:xfrm>
          <a:prstGeom prst="rect">
            <a:avLst/>
          </a:prstGeom>
        </p:spPr>
      </p:pic>
      <p:pic>
        <p:nvPicPr>
          <p:cNvPr id="37" name="Afbeelding 36" descr="Afbeelding met hart, Valentijnsdag, creativiteit&#10;&#10;Automatisch gegenereerde beschrijving">
            <a:extLst>
              <a:ext uri="{FF2B5EF4-FFF2-40B4-BE49-F238E27FC236}">
                <a16:creationId xmlns:a16="http://schemas.microsoft.com/office/drawing/2014/main" id="{824F6683-FF49-A0D8-9A85-40C755E587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76041" y="1764695"/>
            <a:ext cx="231273" cy="288000"/>
          </a:xfrm>
          <a:prstGeom prst="rect">
            <a:avLst/>
          </a:prstGeom>
        </p:spPr>
      </p:pic>
      <p:pic>
        <p:nvPicPr>
          <p:cNvPr id="38" name="Afbeelding 37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60295D32-C808-5AFD-189B-3EF9A21117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2836" y="1764695"/>
            <a:ext cx="231273" cy="288000"/>
          </a:xfrm>
          <a:prstGeom prst="rect">
            <a:avLst/>
          </a:prstGeom>
        </p:spPr>
      </p:pic>
      <p:pic>
        <p:nvPicPr>
          <p:cNvPr id="40" name="Afbeelding 39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5D2514B1-ED15-734C-FF89-CFE21CC74D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02451" y="1766264"/>
            <a:ext cx="231273" cy="288000"/>
          </a:xfrm>
          <a:prstGeom prst="rect">
            <a:avLst/>
          </a:prstGeom>
        </p:spPr>
      </p:pic>
      <p:pic>
        <p:nvPicPr>
          <p:cNvPr id="41" name="Afbeelding 40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82E83869-73FF-BC94-0F0F-379954B054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15656" y="1766264"/>
            <a:ext cx="231273" cy="288000"/>
          </a:xfrm>
          <a:prstGeom prst="rect">
            <a:avLst/>
          </a:prstGeom>
        </p:spPr>
      </p:pic>
      <p:pic>
        <p:nvPicPr>
          <p:cNvPr id="42" name="Afbeelding 41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CC192E2D-2DE9-88A9-617F-F3359C2A33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28863" y="1766264"/>
            <a:ext cx="231273" cy="288000"/>
          </a:xfrm>
          <a:prstGeom prst="rect">
            <a:avLst/>
          </a:prstGeom>
        </p:spPr>
      </p:pic>
      <p:pic>
        <p:nvPicPr>
          <p:cNvPr id="43" name="Afbeelding 42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CFA35B06-C353-436A-93A5-1A1C81B062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89246" y="1764695"/>
            <a:ext cx="231273" cy="288000"/>
          </a:xfrm>
          <a:prstGeom prst="rect">
            <a:avLst/>
          </a:prstGeom>
        </p:spPr>
      </p:pic>
      <p:pic>
        <p:nvPicPr>
          <p:cNvPr id="44" name="Afbeelding 43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73394357-DFCE-75E5-FCB9-40D9B862F0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4096" y="1764695"/>
            <a:ext cx="231273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84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ep 24">
            <a:extLst>
              <a:ext uri="{FF2B5EF4-FFF2-40B4-BE49-F238E27FC236}">
                <a16:creationId xmlns:a16="http://schemas.microsoft.com/office/drawing/2014/main" id="{E3C59A33-148B-D0F1-C95E-92F0B8BF53E2}"/>
              </a:ext>
            </a:extLst>
          </p:cNvPr>
          <p:cNvGrpSpPr/>
          <p:nvPr/>
        </p:nvGrpSpPr>
        <p:grpSpPr>
          <a:xfrm>
            <a:off x="6673944" y="936190"/>
            <a:ext cx="4587012" cy="5974275"/>
            <a:chOff x="6673944" y="883725"/>
            <a:chExt cx="4587012" cy="5974275"/>
          </a:xfrm>
        </p:grpSpPr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CF90F575-DAB4-8495-105E-6B14170965A5}"/>
                </a:ext>
              </a:extLst>
            </p:cNvPr>
            <p:cNvSpPr/>
            <p:nvPr/>
          </p:nvSpPr>
          <p:spPr>
            <a:xfrm>
              <a:off x="8109293" y="1627698"/>
              <a:ext cx="2567671" cy="4424538"/>
            </a:xfrm>
            <a:prstGeom prst="rect">
              <a:avLst/>
            </a:prstGeom>
            <a:solidFill>
              <a:schemeClr val="tx1"/>
            </a:solidFill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150000"/>
                </a:lnSpc>
              </a:pPr>
              <a:endParaRPr lang="nl-NL" sz="1300" b="0" i="0" dirty="0">
                <a:solidFill>
                  <a:schemeClr val="accent3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panose="020B0604020202020204" pitchFamily="34" charset="0"/>
              </a:endParaRPr>
            </a:p>
          </p:txBody>
        </p:sp>
        <p:pic>
          <p:nvPicPr>
            <p:cNvPr id="27" name="Afbeelding 26" descr="Afbeelding met vasthouden, persoon, hand&#10;&#10;Automatisch gegenereerde beschrijving">
              <a:extLst>
                <a:ext uri="{FF2B5EF4-FFF2-40B4-BE49-F238E27FC236}">
                  <a16:creationId xmlns:a16="http://schemas.microsoft.com/office/drawing/2014/main" id="{3B8B96A9-9865-EDFC-9C4B-B98F90E926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rcRect/>
            <a:stretch/>
          </p:blipFill>
          <p:spPr>
            <a:xfrm>
              <a:off x="6673944" y="883725"/>
              <a:ext cx="4587012" cy="5974275"/>
            </a:xfrm>
            <a:prstGeom prst="rect">
              <a:avLst/>
            </a:prstGeom>
          </p:spPr>
        </p:pic>
      </p:grp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5ADEA0FF-85A1-4C44-FFEE-1741C6CFF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385" y="2212296"/>
            <a:ext cx="4176584" cy="394588"/>
          </a:xfrm>
          <a:prstGeom prst="rect">
            <a:avLst/>
          </a:prstGeom>
        </p:spPr>
      </p:pic>
      <p:sp>
        <p:nvSpPr>
          <p:cNvPr id="13" name="TextBox 18">
            <a:extLst>
              <a:ext uri="{FF2B5EF4-FFF2-40B4-BE49-F238E27FC236}">
                <a16:creationId xmlns:a16="http://schemas.microsoft.com/office/drawing/2014/main" id="{F4EA0BD6-DBB7-2C89-4B43-AE757132F769}"/>
              </a:ext>
            </a:extLst>
          </p:cNvPr>
          <p:cNvSpPr txBox="1"/>
          <p:nvPr/>
        </p:nvSpPr>
        <p:spPr>
          <a:xfrm>
            <a:off x="4066410" y="255884"/>
            <a:ext cx="3995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2000" b="1" dirty="0">
                <a:solidFill>
                  <a:schemeClr val="bg1"/>
                </a:solidFill>
                <a:latin typeface="Aptos" panose="020B0004020202020204" pitchFamily="34" charset="0"/>
                <a:ea typeface="Roboto Light" panose="02000000000000000000" pitchFamily="2" charset="0"/>
              </a:rPr>
              <a:t>Sfeer verkennen</a:t>
            </a:r>
          </a:p>
        </p:txBody>
      </p:sp>
      <p:sp>
        <p:nvSpPr>
          <p:cNvPr id="4" name="TextBox 18">
            <a:extLst>
              <a:ext uri="{FF2B5EF4-FFF2-40B4-BE49-F238E27FC236}">
                <a16:creationId xmlns:a16="http://schemas.microsoft.com/office/drawing/2014/main" id="{834EDAF6-8543-57AD-8618-65EF745DDB2B}"/>
              </a:ext>
            </a:extLst>
          </p:cNvPr>
          <p:cNvSpPr txBox="1"/>
          <p:nvPr/>
        </p:nvSpPr>
        <p:spPr>
          <a:xfrm>
            <a:off x="803385" y="2881578"/>
            <a:ext cx="4369311" cy="21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500" b="1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Verdeel de klas in 2 groepen: </a:t>
            </a:r>
            <a:br>
              <a:rPr lang="nl-NL" sz="1500" b="1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nl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Groep A en groep B.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Loop door elkaar.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Voer de opdrachten uit en bespreek de stellingen. </a:t>
            </a:r>
          </a:p>
        </p:txBody>
      </p:sp>
      <p:pic>
        <p:nvPicPr>
          <p:cNvPr id="7" name="Afbeelding 6" descr="Afbeelding met Graphics, symbool, clipart, kunst&#10;&#10;Door AI gegenereerde inhoud is mogelijk onjuist.">
            <a:extLst>
              <a:ext uri="{FF2B5EF4-FFF2-40B4-BE49-F238E27FC236}">
                <a16:creationId xmlns:a16="http://schemas.microsoft.com/office/drawing/2014/main" id="{6296B783-66D4-1AEB-312C-DF001B1031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603" y="2117109"/>
            <a:ext cx="438879" cy="573919"/>
          </a:xfrm>
          <a:prstGeom prst="rect">
            <a:avLst/>
          </a:prstGeom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B6359EB4-7EF0-2C65-563F-A95D57EC7035}"/>
              </a:ext>
            </a:extLst>
          </p:cNvPr>
          <p:cNvCxnSpPr>
            <a:cxnSpLocks/>
          </p:cNvCxnSpPr>
          <p:nvPr/>
        </p:nvCxnSpPr>
        <p:spPr>
          <a:xfrm>
            <a:off x="6096000" y="1177636"/>
            <a:ext cx="41642" cy="5578930"/>
          </a:xfrm>
          <a:prstGeom prst="line">
            <a:avLst/>
          </a:prstGeom>
          <a:ln w="4445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Afbeelding 1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05C81AEE-C13E-E28F-3906-D4CB17830A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737" y="4345621"/>
            <a:ext cx="186674" cy="232462"/>
          </a:xfrm>
          <a:prstGeom prst="rect">
            <a:avLst/>
          </a:prstGeom>
        </p:spPr>
      </p:pic>
      <p:pic>
        <p:nvPicPr>
          <p:cNvPr id="3" name="Afbeelding 2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A24EBFBD-AFB2-BC62-4993-A99D5A9AFA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740" y="3984888"/>
            <a:ext cx="186674" cy="232462"/>
          </a:xfrm>
          <a:prstGeom prst="rect">
            <a:avLst/>
          </a:prstGeom>
        </p:spPr>
      </p:pic>
      <p:pic>
        <p:nvPicPr>
          <p:cNvPr id="5" name="Afbeelding 4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679305B1-5B03-01DA-841F-D649FCA2A6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3329" y="3638657"/>
            <a:ext cx="186674" cy="232462"/>
          </a:xfrm>
          <a:prstGeom prst="rect">
            <a:avLst/>
          </a:prstGeom>
        </p:spPr>
      </p:pic>
      <p:sp>
        <p:nvSpPr>
          <p:cNvPr id="12" name="TextBox 1">
            <a:extLst>
              <a:ext uri="{FF2B5EF4-FFF2-40B4-BE49-F238E27FC236}">
                <a16:creationId xmlns:a16="http://schemas.microsoft.com/office/drawing/2014/main" id="{56A7291F-1FE1-1C27-9BF1-E47493585C45}"/>
              </a:ext>
            </a:extLst>
          </p:cNvPr>
          <p:cNvSpPr txBox="1"/>
          <p:nvPr/>
        </p:nvSpPr>
        <p:spPr>
          <a:xfrm>
            <a:off x="8369869" y="2798429"/>
            <a:ext cx="2046513" cy="1779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Welke van de afgelopen vier opdrachten was goed voor de sfeer? En waarom?</a:t>
            </a:r>
            <a:endParaRPr lang="en-NL" sz="1500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CD652A41-EF8D-0495-01E9-74C91CA526EC}"/>
              </a:ext>
            </a:extLst>
          </p:cNvPr>
          <p:cNvSpPr txBox="1"/>
          <p:nvPr/>
        </p:nvSpPr>
        <p:spPr>
          <a:xfrm>
            <a:off x="8179519" y="2166049"/>
            <a:ext cx="2427215" cy="394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500" b="1" spc="300" dirty="0">
                <a:solidFill>
                  <a:schemeClr val="bg1"/>
                </a:solidFill>
                <a:latin typeface="Century Gothic" panose="020B0502020202020204" pitchFamily="34" charset="0"/>
              </a:rPr>
              <a:t>BESPREEK</a:t>
            </a:r>
            <a:endParaRPr lang="en-NL" sz="1500" b="1" spc="3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DB2590C8-6BC4-DC24-77DC-6C74E8DA9571}"/>
              </a:ext>
            </a:extLst>
          </p:cNvPr>
          <p:cNvSpPr txBox="1"/>
          <p:nvPr/>
        </p:nvSpPr>
        <p:spPr>
          <a:xfrm>
            <a:off x="902043" y="2217817"/>
            <a:ext cx="4077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2000" b="1" u="none" strike="noStrike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Het effect van gedrag</a:t>
            </a:r>
            <a:endParaRPr lang="nl-NL" sz="2000" b="1" dirty="0">
              <a:solidFill>
                <a:schemeClr val="bg1"/>
              </a:solidFill>
              <a:latin typeface="Aptos" panose="020B0004020202020204" pitchFamily="34" charset="0"/>
              <a:ea typeface="Roboto Light" panose="02000000000000000000" pitchFamily="2" charset="0"/>
            </a:endParaRPr>
          </a:p>
        </p:txBody>
      </p:sp>
      <p:pic>
        <p:nvPicPr>
          <p:cNvPr id="36" name="Afbeelding 35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5580BDB1-94DA-DCAA-88F5-E93B6BEB8D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9631" y="1764695"/>
            <a:ext cx="231273" cy="288000"/>
          </a:xfrm>
          <a:prstGeom prst="rect">
            <a:avLst/>
          </a:prstGeom>
        </p:spPr>
      </p:pic>
      <p:pic>
        <p:nvPicPr>
          <p:cNvPr id="37" name="Afbeelding 36" descr="Afbeelding met hart, Valentijnsdag, creativiteit&#10;&#10;Automatisch gegenereerde beschrijving">
            <a:extLst>
              <a:ext uri="{FF2B5EF4-FFF2-40B4-BE49-F238E27FC236}">
                <a16:creationId xmlns:a16="http://schemas.microsoft.com/office/drawing/2014/main" id="{EEF91F71-74F7-2198-FEBE-3B8FB15E8D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89246" y="1764695"/>
            <a:ext cx="231273" cy="288000"/>
          </a:xfrm>
          <a:prstGeom prst="rect">
            <a:avLst/>
          </a:prstGeom>
        </p:spPr>
      </p:pic>
      <p:pic>
        <p:nvPicPr>
          <p:cNvPr id="38" name="Afbeelding 37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B11B3AB6-6306-838D-263B-DD2AC687C5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2836" y="1764695"/>
            <a:ext cx="231273" cy="288000"/>
          </a:xfrm>
          <a:prstGeom prst="rect">
            <a:avLst/>
          </a:prstGeom>
        </p:spPr>
      </p:pic>
      <p:pic>
        <p:nvPicPr>
          <p:cNvPr id="39" name="Afbeelding 38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99C8C562-FBBE-7674-5CA2-3962629578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76041" y="1764695"/>
            <a:ext cx="231273" cy="288000"/>
          </a:xfrm>
          <a:prstGeom prst="rect">
            <a:avLst/>
          </a:prstGeom>
        </p:spPr>
      </p:pic>
      <p:pic>
        <p:nvPicPr>
          <p:cNvPr id="40" name="Afbeelding 39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A3E70D06-7816-7E72-DEFE-B30BE12267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02451" y="1766264"/>
            <a:ext cx="231273" cy="288000"/>
          </a:xfrm>
          <a:prstGeom prst="rect">
            <a:avLst/>
          </a:prstGeom>
        </p:spPr>
      </p:pic>
      <p:pic>
        <p:nvPicPr>
          <p:cNvPr id="41" name="Afbeelding 40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570B02A0-0C8C-DE12-37E1-11CACED1B8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15656" y="1766264"/>
            <a:ext cx="231273" cy="288000"/>
          </a:xfrm>
          <a:prstGeom prst="rect">
            <a:avLst/>
          </a:prstGeom>
        </p:spPr>
      </p:pic>
      <p:pic>
        <p:nvPicPr>
          <p:cNvPr id="42" name="Afbeelding 41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5FCA1F02-6A20-F5BC-01FF-429916CAA3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28863" y="1766264"/>
            <a:ext cx="231273" cy="288000"/>
          </a:xfrm>
          <a:prstGeom prst="rect">
            <a:avLst/>
          </a:prstGeom>
        </p:spPr>
      </p:pic>
      <p:pic>
        <p:nvPicPr>
          <p:cNvPr id="44" name="Afbeelding 43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85EF4E13-F2A9-AEC9-BAA0-053DAEB7B4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4096" y="1764695"/>
            <a:ext cx="231273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26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ep 29">
            <a:extLst>
              <a:ext uri="{FF2B5EF4-FFF2-40B4-BE49-F238E27FC236}">
                <a16:creationId xmlns:a16="http://schemas.microsoft.com/office/drawing/2014/main" id="{B121A395-4EDD-AE72-35A9-28883BA62020}"/>
              </a:ext>
            </a:extLst>
          </p:cNvPr>
          <p:cNvGrpSpPr/>
          <p:nvPr/>
        </p:nvGrpSpPr>
        <p:grpSpPr>
          <a:xfrm>
            <a:off x="6673944" y="936190"/>
            <a:ext cx="4587012" cy="5974275"/>
            <a:chOff x="6673944" y="883725"/>
            <a:chExt cx="4587012" cy="5974275"/>
          </a:xfrm>
        </p:grpSpPr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00B0013C-FAEC-C746-DF1F-16BEA4ED742B}"/>
                </a:ext>
              </a:extLst>
            </p:cNvPr>
            <p:cNvSpPr/>
            <p:nvPr/>
          </p:nvSpPr>
          <p:spPr>
            <a:xfrm>
              <a:off x="8109293" y="1627698"/>
              <a:ext cx="2567671" cy="4424538"/>
            </a:xfrm>
            <a:prstGeom prst="rect">
              <a:avLst/>
            </a:prstGeom>
            <a:solidFill>
              <a:schemeClr val="tx1"/>
            </a:solidFill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150000"/>
                </a:lnSpc>
              </a:pPr>
              <a:endParaRPr lang="nl-NL" sz="1300" b="0" i="0" dirty="0">
                <a:solidFill>
                  <a:schemeClr val="accent3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panose="020B0604020202020204" pitchFamily="34" charset="0"/>
              </a:endParaRPr>
            </a:p>
          </p:txBody>
        </p:sp>
        <p:pic>
          <p:nvPicPr>
            <p:cNvPr id="32" name="Afbeelding 31" descr="Afbeelding met vasthouden, persoon, hand&#10;&#10;Automatisch gegenereerde beschrijving">
              <a:extLst>
                <a:ext uri="{FF2B5EF4-FFF2-40B4-BE49-F238E27FC236}">
                  <a16:creationId xmlns:a16="http://schemas.microsoft.com/office/drawing/2014/main" id="{427BB3E0-F8BB-2A7B-EF00-26B211C390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rcRect/>
            <a:stretch/>
          </p:blipFill>
          <p:spPr>
            <a:xfrm>
              <a:off x="6673944" y="883725"/>
              <a:ext cx="4587012" cy="5974275"/>
            </a:xfrm>
            <a:prstGeom prst="rect">
              <a:avLst/>
            </a:prstGeom>
          </p:spPr>
        </p:pic>
      </p:grp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5ADEA0FF-85A1-4C44-FFEE-1741C6CFF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385" y="2212296"/>
            <a:ext cx="4176584" cy="394588"/>
          </a:xfrm>
          <a:prstGeom prst="rect">
            <a:avLst/>
          </a:prstGeom>
        </p:spPr>
      </p:pic>
      <p:sp>
        <p:nvSpPr>
          <p:cNvPr id="13" name="TextBox 18">
            <a:extLst>
              <a:ext uri="{FF2B5EF4-FFF2-40B4-BE49-F238E27FC236}">
                <a16:creationId xmlns:a16="http://schemas.microsoft.com/office/drawing/2014/main" id="{F4EA0BD6-DBB7-2C89-4B43-AE757132F769}"/>
              </a:ext>
            </a:extLst>
          </p:cNvPr>
          <p:cNvSpPr txBox="1"/>
          <p:nvPr/>
        </p:nvSpPr>
        <p:spPr>
          <a:xfrm>
            <a:off x="4066410" y="255884"/>
            <a:ext cx="3995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2000" b="1" dirty="0">
                <a:solidFill>
                  <a:schemeClr val="bg1"/>
                </a:solidFill>
                <a:latin typeface="Aptos" panose="020B0004020202020204" pitchFamily="34" charset="0"/>
                <a:ea typeface="Roboto Light" panose="02000000000000000000" pitchFamily="2" charset="0"/>
              </a:rPr>
              <a:t>Sfeer verkennen</a:t>
            </a:r>
          </a:p>
        </p:txBody>
      </p:sp>
      <p:sp>
        <p:nvSpPr>
          <p:cNvPr id="4" name="TextBox 18">
            <a:extLst>
              <a:ext uri="{FF2B5EF4-FFF2-40B4-BE49-F238E27FC236}">
                <a16:creationId xmlns:a16="http://schemas.microsoft.com/office/drawing/2014/main" id="{834EDAF6-8543-57AD-8618-65EF745DDB2B}"/>
              </a:ext>
            </a:extLst>
          </p:cNvPr>
          <p:cNvSpPr txBox="1"/>
          <p:nvPr/>
        </p:nvSpPr>
        <p:spPr>
          <a:xfrm>
            <a:off x="803385" y="2881578"/>
            <a:ext cx="4369311" cy="21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500" b="1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Verdeel de klas in 2 groepen: </a:t>
            </a:r>
            <a:br>
              <a:rPr lang="nl-NL" sz="1500" b="1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nl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Groep A en groep B.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Loop door elkaar.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Voer de opdrachten uit en bespreek de stellingen. </a:t>
            </a:r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id="{A306C727-B024-DB73-C3C4-F9B628522095}"/>
              </a:ext>
            </a:extLst>
          </p:cNvPr>
          <p:cNvSpPr txBox="1"/>
          <p:nvPr/>
        </p:nvSpPr>
        <p:spPr>
          <a:xfrm>
            <a:off x="902043" y="2217817"/>
            <a:ext cx="4077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2000" b="1" u="none" strike="noStrike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Lekker sfeertje!</a:t>
            </a:r>
            <a:endParaRPr lang="nl-NL" sz="2000" b="1" dirty="0">
              <a:solidFill>
                <a:schemeClr val="bg1"/>
              </a:solidFill>
              <a:latin typeface="Aptos" panose="020B0004020202020204" pitchFamily="34" charset="0"/>
              <a:ea typeface="Roboto Light" panose="02000000000000000000" pitchFamily="2" charset="0"/>
            </a:endParaRPr>
          </a:p>
        </p:txBody>
      </p:sp>
      <p:pic>
        <p:nvPicPr>
          <p:cNvPr id="7" name="Afbeelding 6" descr="Afbeelding met Graphics, symbool, clipart, kunst&#10;&#10;Door AI gegenereerde inhoud is mogelijk onjuist.">
            <a:extLst>
              <a:ext uri="{FF2B5EF4-FFF2-40B4-BE49-F238E27FC236}">
                <a16:creationId xmlns:a16="http://schemas.microsoft.com/office/drawing/2014/main" id="{6296B783-66D4-1AEB-312C-DF001B1031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603" y="2117109"/>
            <a:ext cx="438879" cy="573919"/>
          </a:xfrm>
          <a:prstGeom prst="rect">
            <a:avLst/>
          </a:prstGeom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B6359EB4-7EF0-2C65-563F-A95D57EC7035}"/>
              </a:ext>
            </a:extLst>
          </p:cNvPr>
          <p:cNvCxnSpPr>
            <a:cxnSpLocks/>
          </p:cNvCxnSpPr>
          <p:nvPr/>
        </p:nvCxnSpPr>
        <p:spPr>
          <a:xfrm>
            <a:off x="6096000" y="1177636"/>
            <a:ext cx="41642" cy="5578930"/>
          </a:xfrm>
          <a:prstGeom prst="line">
            <a:avLst/>
          </a:prstGeom>
          <a:ln w="4445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Afbeelding 1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05C81AEE-C13E-E28F-3906-D4CB17830A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737" y="4345621"/>
            <a:ext cx="186674" cy="232462"/>
          </a:xfrm>
          <a:prstGeom prst="rect">
            <a:avLst/>
          </a:prstGeom>
        </p:spPr>
      </p:pic>
      <p:pic>
        <p:nvPicPr>
          <p:cNvPr id="3" name="Afbeelding 2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A24EBFBD-AFB2-BC62-4993-A99D5A9AFA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740" y="3984888"/>
            <a:ext cx="186674" cy="232462"/>
          </a:xfrm>
          <a:prstGeom prst="rect">
            <a:avLst/>
          </a:prstGeom>
        </p:spPr>
      </p:pic>
      <p:pic>
        <p:nvPicPr>
          <p:cNvPr id="5" name="Afbeelding 4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679305B1-5B03-01DA-841F-D649FCA2A6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3329" y="3638657"/>
            <a:ext cx="186674" cy="232462"/>
          </a:xfrm>
          <a:prstGeom prst="rect">
            <a:avLst/>
          </a:prstGeom>
        </p:spPr>
      </p:pic>
      <p:sp>
        <p:nvSpPr>
          <p:cNvPr id="12" name="TextBox 1">
            <a:extLst>
              <a:ext uri="{FF2B5EF4-FFF2-40B4-BE49-F238E27FC236}">
                <a16:creationId xmlns:a16="http://schemas.microsoft.com/office/drawing/2014/main" id="{56A7291F-1FE1-1C27-9BF1-E47493585C45}"/>
              </a:ext>
            </a:extLst>
          </p:cNvPr>
          <p:cNvSpPr txBox="1"/>
          <p:nvPr/>
        </p:nvSpPr>
        <p:spPr>
          <a:xfrm>
            <a:off x="8369869" y="2798429"/>
            <a:ext cx="2046513" cy="1087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Groep A kijkt minachtend naar groep B.</a:t>
            </a:r>
            <a:endParaRPr lang="en-NL" sz="1500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CD652A41-EF8D-0495-01E9-74C91CA526EC}"/>
              </a:ext>
            </a:extLst>
          </p:cNvPr>
          <p:cNvSpPr txBox="1"/>
          <p:nvPr/>
        </p:nvSpPr>
        <p:spPr>
          <a:xfrm>
            <a:off x="8179519" y="2166049"/>
            <a:ext cx="2427215" cy="394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500" b="1" spc="300" dirty="0">
                <a:solidFill>
                  <a:schemeClr val="bg1"/>
                </a:solidFill>
                <a:latin typeface="Century Gothic" panose="020B0502020202020204" pitchFamily="34" charset="0"/>
              </a:rPr>
              <a:t>UITDAGING</a:t>
            </a:r>
            <a:endParaRPr lang="en-NL" sz="1500" b="1" spc="3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1" name="Afbeelding 40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4DFADE98-7054-469C-CC0D-A7C295BF03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9631" y="1764695"/>
            <a:ext cx="231273" cy="288000"/>
          </a:xfrm>
          <a:prstGeom prst="rect">
            <a:avLst/>
          </a:prstGeom>
        </p:spPr>
      </p:pic>
      <p:pic>
        <p:nvPicPr>
          <p:cNvPr id="42" name="Afbeelding 41" descr="Afbeelding met hart, Valentijnsdag, creativiteit&#10;&#10;Automatisch gegenereerde beschrijving">
            <a:extLst>
              <a:ext uri="{FF2B5EF4-FFF2-40B4-BE49-F238E27FC236}">
                <a16:creationId xmlns:a16="http://schemas.microsoft.com/office/drawing/2014/main" id="{CDDE1776-FA9A-9DAC-D888-0C57908162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02449" y="1764695"/>
            <a:ext cx="231273" cy="288000"/>
          </a:xfrm>
          <a:prstGeom prst="rect">
            <a:avLst/>
          </a:prstGeom>
        </p:spPr>
      </p:pic>
      <p:pic>
        <p:nvPicPr>
          <p:cNvPr id="43" name="Afbeelding 42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ABE5F3EC-3F57-FBAC-75F6-A4E7465FEF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2836" y="1764695"/>
            <a:ext cx="231273" cy="288000"/>
          </a:xfrm>
          <a:prstGeom prst="rect">
            <a:avLst/>
          </a:prstGeom>
        </p:spPr>
      </p:pic>
      <p:pic>
        <p:nvPicPr>
          <p:cNvPr id="44" name="Afbeelding 43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C25FDABD-A878-1301-C2A1-C63EF21BD2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76041" y="1764695"/>
            <a:ext cx="231273" cy="288000"/>
          </a:xfrm>
          <a:prstGeom prst="rect">
            <a:avLst/>
          </a:prstGeom>
        </p:spPr>
      </p:pic>
      <p:pic>
        <p:nvPicPr>
          <p:cNvPr id="46" name="Afbeelding 45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3C5F99AA-3532-B144-3C8B-E6D4F06A15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15656" y="1766264"/>
            <a:ext cx="231273" cy="288000"/>
          </a:xfrm>
          <a:prstGeom prst="rect">
            <a:avLst/>
          </a:prstGeom>
        </p:spPr>
      </p:pic>
      <p:pic>
        <p:nvPicPr>
          <p:cNvPr id="47" name="Afbeelding 46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A2552225-22DC-CBAF-CD51-92EE33072D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28863" y="1766264"/>
            <a:ext cx="231273" cy="288000"/>
          </a:xfrm>
          <a:prstGeom prst="rect">
            <a:avLst/>
          </a:prstGeom>
        </p:spPr>
      </p:pic>
      <p:pic>
        <p:nvPicPr>
          <p:cNvPr id="48" name="Afbeelding 47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D0C702D6-076D-4C8C-E4C5-0D3F46901D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89246" y="1764695"/>
            <a:ext cx="231273" cy="288000"/>
          </a:xfrm>
          <a:prstGeom prst="rect">
            <a:avLst/>
          </a:prstGeom>
        </p:spPr>
      </p:pic>
      <p:pic>
        <p:nvPicPr>
          <p:cNvPr id="49" name="Afbeelding 48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2B704059-9B2F-CD6C-42A9-209ABE9730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4096" y="1764695"/>
            <a:ext cx="231273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42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5ADEA0FF-85A1-4C44-FFEE-1741C6CFF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385" y="2212296"/>
            <a:ext cx="4176584" cy="394588"/>
          </a:xfrm>
          <a:prstGeom prst="rect">
            <a:avLst/>
          </a:prstGeom>
        </p:spPr>
      </p:pic>
      <p:sp>
        <p:nvSpPr>
          <p:cNvPr id="13" name="TextBox 18">
            <a:extLst>
              <a:ext uri="{FF2B5EF4-FFF2-40B4-BE49-F238E27FC236}">
                <a16:creationId xmlns:a16="http://schemas.microsoft.com/office/drawing/2014/main" id="{F4EA0BD6-DBB7-2C89-4B43-AE757132F769}"/>
              </a:ext>
            </a:extLst>
          </p:cNvPr>
          <p:cNvSpPr txBox="1"/>
          <p:nvPr/>
        </p:nvSpPr>
        <p:spPr>
          <a:xfrm>
            <a:off x="4066410" y="255884"/>
            <a:ext cx="3995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2000" b="1" dirty="0">
                <a:solidFill>
                  <a:schemeClr val="bg1"/>
                </a:solidFill>
                <a:latin typeface="Aptos" panose="020B0004020202020204" pitchFamily="34" charset="0"/>
                <a:ea typeface="Roboto Light" panose="02000000000000000000" pitchFamily="2" charset="0"/>
              </a:rPr>
              <a:t>Sfeer verkennen</a:t>
            </a:r>
          </a:p>
        </p:txBody>
      </p:sp>
      <p:sp>
        <p:nvSpPr>
          <p:cNvPr id="4" name="TextBox 18">
            <a:extLst>
              <a:ext uri="{FF2B5EF4-FFF2-40B4-BE49-F238E27FC236}">
                <a16:creationId xmlns:a16="http://schemas.microsoft.com/office/drawing/2014/main" id="{834EDAF6-8543-57AD-8618-65EF745DDB2B}"/>
              </a:ext>
            </a:extLst>
          </p:cNvPr>
          <p:cNvSpPr txBox="1"/>
          <p:nvPr/>
        </p:nvSpPr>
        <p:spPr>
          <a:xfrm>
            <a:off x="803385" y="2881578"/>
            <a:ext cx="4369311" cy="21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500" b="1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Verdeel de klas in 2 groepen: </a:t>
            </a:r>
            <a:br>
              <a:rPr lang="nl-NL" sz="1500" b="1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nl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Groep A en groep B.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Loop door elkaar.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Voer de opdrachten uit en bespreek de stellingen. </a:t>
            </a:r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id="{A306C727-B024-DB73-C3C4-F9B628522095}"/>
              </a:ext>
            </a:extLst>
          </p:cNvPr>
          <p:cNvSpPr txBox="1"/>
          <p:nvPr/>
        </p:nvSpPr>
        <p:spPr>
          <a:xfrm>
            <a:off x="902043" y="2217817"/>
            <a:ext cx="4077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2000" b="1" u="none" strike="noStrike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Lekker sfeertje!</a:t>
            </a:r>
            <a:endParaRPr lang="nl-NL" sz="2000" b="1" dirty="0">
              <a:solidFill>
                <a:schemeClr val="bg1"/>
              </a:solidFill>
              <a:latin typeface="Aptos" panose="020B0004020202020204" pitchFamily="34" charset="0"/>
              <a:ea typeface="Roboto Light" panose="02000000000000000000" pitchFamily="2" charset="0"/>
            </a:endParaRPr>
          </a:p>
        </p:txBody>
      </p:sp>
      <p:pic>
        <p:nvPicPr>
          <p:cNvPr id="7" name="Afbeelding 6" descr="Afbeelding met Graphics, symbool, clipart, kunst&#10;&#10;Door AI gegenereerde inhoud is mogelijk onjuist.">
            <a:extLst>
              <a:ext uri="{FF2B5EF4-FFF2-40B4-BE49-F238E27FC236}">
                <a16:creationId xmlns:a16="http://schemas.microsoft.com/office/drawing/2014/main" id="{6296B783-66D4-1AEB-312C-DF001B103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603" y="2117109"/>
            <a:ext cx="438879" cy="573919"/>
          </a:xfrm>
          <a:prstGeom prst="rect">
            <a:avLst/>
          </a:prstGeom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B6359EB4-7EF0-2C65-563F-A95D57EC7035}"/>
              </a:ext>
            </a:extLst>
          </p:cNvPr>
          <p:cNvCxnSpPr>
            <a:cxnSpLocks/>
          </p:cNvCxnSpPr>
          <p:nvPr/>
        </p:nvCxnSpPr>
        <p:spPr>
          <a:xfrm>
            <a:off x="6096000" y="1177636"/>
            <a:ext cx="41642" cy="5578930"/>
          </a:xfrm>
          <a:prstGeom prst="line">
            <a:avLst/>
          </a:prstGeom>
          <a:ln w="4445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Afbeelding 1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05C81AEE-C13E-E28F-3906-D4CB17830A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737" y="4345621"/>
            <a:ext cx="186674" cy="232462"/>
          </a:xfrm>
          <a:prstGeom prst="rect">
            <a:avLst/>
          </a:prstGeom>
        </p:spPr>
      </p:pic>
      <p:pic>
        <p:nvPicPr>
          <p:cNvPr id="3" name="Afbeelding 2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A24EBFBD-AFB2-BC62-4993-A99D5A9AFA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740" y="3984888"/>
            <a:ext cx="186674" cy="232462"/>
          </a:xfrm>
          <a:prstGeom prst="rect">
            <a:avLst/>
          </a:prstGeom>
        </p:spPr>
      </p:pic>
      <p:pic>
        <p:nvPicPr>
          <p:cNvPr id="5" name="Afbeelding 4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679305B1-5B03-01DA-841F-D649FCA2A6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329" y="3638657"/>
            <a:ext cx="186674" cy="232462"/>
          </a:xfrm>
          <a:prstGeom prst="rect">
            <a:avLst/>
          </a:prstGeom>
        </p:spPr>
      </p:pic>
      <p:grpSp>
        <p:nvGrpSpPr>
          <p:cNvPr id="6" name="Groep 5">
            <a:extLst>
              <a:ext uri="{FF2B5EF4-FFF2-40B4-BE49-F238E27FC236}">
                <a16:creationId xmlns:a16="http://schemas.microsoft.com/office/drawing/2014/main" id="{CB52700E-8B63-A4C4-3689-C305118169F4}"/>
              </a:ext>
            </a:extLst>
          </p:cNvPr>
          <p:cNvGrpSpPr/>
          <p:nvPr/>
        </p:nvGrpSpPr>
        <p:grpSpPr>
          <a:xfrm>
            <a:off x="6673944" y="936190"/>
            <a:ext cx="4587012" cy="5974275"/>
            <a:chOff x="6673944" y="883725"/>
            <a:chExt cx="4587012" cy="5974275"/>
          </a:xfrm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51DC17D2-25F0-0B74-5DD1-BC6A76746B10}"/>
                </a:ext>
              </a:extLst>
            </p:cNvPr>
            <p:cNvSpPr/>
            <p:nvPr/>
          </p:nvSpPr>
          <p:spPr>
            <a:xfrm>
              <a:off x="8109293" y="1627698"/>
              <a:ext cx="2567671" cy="4424538"/>
            </a:xfrm>
            <a:prstGeom prst="rect">
              <a:avLst/>
            </a:prstGeom>
            <a:solidFill>
              <a:schemeClr val="tx1"/>
            </a:solidFill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150000"/>
                </a:lnSpc>
              </a:pPr>
              <a:endParaRPr lang="nl-NL" sz="1300" b="0" i="0" dirty="0">
                <a:solidFill>
                  <a:schemeClr val="accent3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panose="020B0604020202020204" pitchFamily="34" charset="0"/>
              </a:endParaRPr>
            </a:p>
          </p:txBody>
        </p:sp>
        <p:pic>
          <p:nvPicPr>
            <p:cNvPr id="10" name="Afbeelding 9" descr="Afbeelding met vasthouden, persoon, hand&#10;&#10;Automatisch gegenereerde beschrijving">
              <a:extLst>
                <a:ext uri="{FF2B5EF4-FFF2-40B4-BE49-F238E27FC236}">
                  <a16:creationId xmlns:a16="http://schemas.microsoft.com/office/drawing/2014/main" id="{0E2D709E-0941-E79A-708B-C816C97250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837473B0-CC2E-450A-ABE3-18F120FF3D39}">
                  <a1611:picAttrSrcUrl xmlns:a1611="http://schemas.microsoft.com/office/drawing/2016/11/main" r:id="rId6"/>
                </a:ext>
              </a:extLst>
            </a:blip>
            <a:srcRect/>
            <a:stretch/>
          </p:blipFill>
          <p:spPr>
            <a:xfrm>
              <a:off x="6673944" y="883725"/>
              <a:ext cx="4587012" cy="5974275"/>
            </a:xfrm>
            <a:prstGeom prst="rect">
              <a:avLst/>
            </a:prstGeom>
          </p:spPr>
        </p:pic>
      </p:grpSp>
      <p:sp>
        <p:nvSpPr>
          <p:cNvPr id="12" name="TextBox 1">
            <a:extLst>
              <a:ext uri="{FF2B5EF4-FFF2-40B4-BE49-F238E27FC236}">
                <a16:creationId xmlns:a16="http://schemas.microsoft.com/office/drawing/2014/main" id="{56A7291F-1FE1-1C27-9BF1-E47493585C45}"/>
              </a:ext>
            </a:extLst>
          </p:cNvPr>
          <p:cNvSpPr txBox="1"/>
          <p:nvPr/>
        </p:nvSpPr>
        <p:spPr>
          <a:xfrm>
            <a:off x="8165676" y="2646947"/>
            <a:ext cx="2427215" cy="21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Als je over vervelende dingen in de klas praat, kan dat later toch goed zijn voor de sfeer. </a:t>
            </a:r>
          </a:p>
          <a:p>
            <a:pPr algn="ctr">
              <a:lnSpc>
                <a:spcPct val="150000"/>
              </a:lnSpc>
            </a:pPr>
            <a:endParaRPr lang="nl-NL" sz="1500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Hoe komt dat denk je?</a:t>
            </a:r>
            <a:endParaRPr lang="en-NL" sz="1500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8" name="Afbeelding 27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205F5348-FF52-D0C4-4835-AA73B1F5C6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9631" y="1764695"/>
            <a:ext cx="231273" cy="288000"/>
          </a:xfrm>
          <a:prstGeom prst="rect">
            <a:avLst/>
          </a:prstGeom>
        </p:spPr>
      </p:pic>
      <p:pic>
        <p:nvPicPr>
          <p:cNvPr id="29" name="Afbeelding 28" descr="Afbeelding met hart, Valentijnsdag, creativiteit&#10;&#10;Automatisch gegenereerde beschrijving">
            <a:extLst>
              <a:ext uri="{FF2B5EF4-FFF2-40B4-BE49-F238E27FC236}">
                <a16:creationId xmlns:a16="http://schemas.microsoft.com/office/drawing/2014/main" id="{364438B1-237A-B0D8-178B-3427C54752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15656" y="1764695"/>
            <a:ext cx="231273" cy="288000"/>
          </a:xfrm>
          <a:prstGeom prst="rect">
            <a:avLst/>
          </a:prstGeom>
        </p:spPr>
      </p:pic>
      <p:pic>
        <p:nvPicPr>
          <p:cNvPr id="30" name="Afbeelding 29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1AFD90BC-E105-98A2-20F4-CD2E6015D4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2836" y="1764695"/>
            <a:ext cx="231273" cy="288000"/>
          </a:xfrm>
          <a:prstGeom prst="rect">
            <a:avLst/>
          </a:prstGeom>
        </p:spPr>
      </p:pic>
      <p:pic>
        <p:nvPicPr>
          <p:cNvPr id="31" name="Afbeelding 30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BB738F36-B876-B217-9AB0-64B98A6FA3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6041" y="1764695"/>
            <a:ext cx="231273" cy="288000"/>
          </a:xfrm>
          <a:prstGeom prst="rect">
            <a:avLst/>
          </a:prstGeom>
        </p:spPr>
      </p:pic>
      <p:pic>
        <p:nvPicPr>
          <p:cNvPr id="32" name="Afbeelding 31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074EE58A-3EE9-BFDF-A569-2E0AB3D82F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2451" y="1766264"/>
            <a:ext cx="231273" cy="288000"/>
          </a:xfrm>
          <a:prstGeom prst="rect">
            <a:avLst/>
          </a:prstGeom>
        </p:spPr>
      </p:pic>
      <p:pic>
        <p:nvPicPr>
          <p:cNvPr id="34" name="Afbeelding 33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3A3DBFA9-E0E3-1EBA-899C-80F511B984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8863" y="1766264"/>
            <a:ext cx="231273" cy="288000"/>
          </a:xfrm>
          <a:prstGeom prst="rect">
            <a:avLst/>
          </a:prstGeom>
        </p:spPr>
      </p:pic>
      <p:pic>
        <p:nvPicPr>
          <p:cNvPr id="35" name="Afbeelding 34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1C2CCDC3-E8C0-D57C-2DA1-C6A8079A46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9246" y="1764695"/>
            <a:ext cx="231273" cy="288000"/>
          </a:xfrm>
          <a:prstGeom prst="rect">
            <a:avLst/>
          </a:prstGeom>
        </p:spPr>
      </p:pic>
      <p:sp>
        <p:nvSpPr>
          <p:cNvPr id="36" name="TextBox 1">
            <a:extLst>
              <a:ext uri="{FF2B5EF4-FFF2-40B4-BE49-F238E27FC236}">
                <a16:creationId xmlns:a16="http://schemas.microsoft.com/office/drawing/2014/main" id="{CDB121AE-462F-874A-9787-61E23A32513C}"/>
              </a:ext>
            </a:extLst>
          </p:cNvPr>
          <p:cNvSpPr txBox="1"/>
          <p:nvPr/>
        </p:nvSpPr>
        <p:spPr>
          <a:xfrm>
            <a:off x="8179519" y="2166049"/>
            <a:ext cx="2427215" cy="394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500" b="1" spc="300" dirty="0">
                <a:solidFill>
                  <a:schemeClr val="bg1"/>
                </a:solidFill>
                <a:latin typeface="Century Gothic" panose="020B0502020202020204" pitchFamily="34" charset="0"/>
              </a:rPr>
              <a:t>BESPREEK</a:t>
            </a:r>
            <a:endParaRPr lang="en-NL" sz="1500" b="1" spc="3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7" name="Afbeelding 36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75EE1383-97EC-B6FC-3317-480886DB56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4096" y="1764695"/>
            <a:ext cx="231273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5ADEA0FF-85A1-4C44-FFEE-1741C6CFF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385" y="2212296"/>
            <a:ext cx="4176584" cy="394588"/>
          </a:xfrm>
          <a:prstGeom prst="rect">
            <a:avLst/>
          </a:prstGeom>
        </p:spPr>
      </p:pic>
      <p:sp>
        <p:nvSpPr>
          <p:cNvPr id="13" name="TextBox 18">
            <a:extLst>
              <a:ext uri="{FF2B5EF4-FFF2-40B4-BE49-F238E27FC236}">
                <a16:creationId xmlns:a16="http://schemas.microsoft.com/office/drawing/2014/main" id="{F4EA0BD6-DBB7-2C89-4B43-AE757132F769}"/>
              </a:ext>
            </a:extLst>
          </p:cNvPr>
          <p:cNvSpPr txBox="1"/>
          <p:nvPr/>
        </p:nvSpPr>
        <p:spPr>
          <a:xfrm>
            <a:off x="4066410" y="255884"/>
            <a:ext cx="3995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2000" b="1" dirty="0">
                <a:solidFill>
                  <a:schemeClr val="bg1"/>
                </a:solidFill>
                <a:latin typeface="Aptos" panose="020B0004020202020204" pitchFamily="34" charset="0"/>
                <a:ea typeface="Roboto Light" panose="02000000000000000000" pitchFamily="2" charset="0"/>
              </a:rPr>
              <a:t>Sfeer verkennen</a:t>
            </a:r>
          </a:p>
        </p:txBody>
      </p:sp>
      <p:sp>
        <p:nvSpPr>
          <p:cNvPr id="4" name="TextBox 18">
            <a:extLst>
              <a:ext uri="{FF2B5EF4-FFF2-40B4-BE49-F238E27FC236}">
                <a16:creationId xmlns:a16="http://schemas.microsoft.com/office/drawing/2014/main" id="{834EDAF6-8543-57AD-8618-65EF745DDB2B}"/>
              </a:ext>
            </a:extLst>
          </p:cNvPr>
          <p:cNvSpPr txBox="1"/>
          <p:nvPr/>
        </p:nvSpPr>
        <p:spPr>
          <a:xfrm>
            <a:off x="803385" y="2881578"/>
            <a:ext cx="4369311" cy="21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500" b="1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Verdeel de klas in 2 groepen: </a:t>
            </a:r>
            <a:br>
              <a:rPr lang="nl-NL" sz="1500" b="1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nl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Groep A en groep B.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Loop door elkaar.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Voer de opdrachten uit en bespreek de stellingen. </a:t>
            </a:r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id="{A306C727-B024-DB73-C3C4-F9B628522095}"/>
              </a:ext>
            </a:extLst>
          </p:cNvPr>
          <p:cNvSpPr txBox="1"/>
          <p:nvPr/>
        </p:nvSpPr>
        <p:spPr>
          <a:xfrm>
            <a:off x="902043" y="2217817"/>
            <a:ext cx="4077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2000" b="1" u="none" strike="noStrike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Lekker sfeertje!</a:t>
            </a:r>
            <a:endParaRPr lang="nl-NL" sz="2000" b="1" dirty="0">
              <a:solidFill>
                <a:schemeClr val="bg1"/>
              </a:solidFill>
              <a:latin typeface="Aptos" panose="020B0004020202020204" pitchFamily="34" charset="0"/>
              <a:ea typeface="Roboto Light" panose="02000000000000000000" pitchFamily="2" charset="0"/>
            </a:endParaRPr>
          </a:p>
        </p:txBody>
      </p:sp>
      <p:pic>
        <p:nvPicPr>
          <p:cNvPr id="7" name="Afbeelding 6" descr="Afbeelding met Graphics, symbool, clipart, kunst&#10;&#10;Door AI gegenereerde inhoud is mogelijk onjuist.">
            <a:extLst>
              <a:ext uri="{FF2B5EF4-FFF2-40B4-BE49-F238E27FC236}">
                <a16:creationId xmlns:a16="http://schemas.microsoft.com/office/drawing/2014/main" id="{6296B783-66D4-1AEB-312C-DF001B103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603" y="2117109"/>
            <a:ext cx="438879" cy="573919"/>
          </a:xfrm>
          <a:prstGeom prst="rect">
            <a:avLst/>
          </a:prstGeom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B6359EB4-7EF0-2C65-563F-A95D57EC7035}"/>
              </a:ext>
            </a:extLst>
          </p:cNvPr>
          <p:cNvCxnSpPr>
            <a:cxnSpLocks/>
          </p:cNvCxnSpPr>
          <p:nvPr/>
        </p:nvCxnSpPr>
        <p:spPr>
          <a:xfrm>
            <a:off x="6096000" y="1177636"/>
            <a:ext cx="41642" cy="5578930"/>
          </a:xfrm>
          <a:prstGeom prst="line">
            <a:avLst/>
          </a:prstGeom>
          <a:ln w="4445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Afbeelding 1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05C81AEE-C13E-E28F-3906-D4CB17830A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737" y="4345621"/>
            <a:ext cx="186674" cy="232462"/>
          </a:xfrm>
          <a:prstGeom prst="rect">
            <a:avLst/>
          </a:prstGeom>
        </p:spPr>
      </p:pic>
      <p:pic>
        <p:nvPicPr>
          <p:cNvPr id="3" name="Afbeelding 2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A24EBFBD-AFB2-BC62-4993-A99D5A9AFA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740" y="3984888"/>
            <a:ext cx="186674" cy="232462"/>
          </a:xfrm>
          <a:prstGeom prst="rect">
            <a:avLst/>
          </a:prstGeom>
        </p:spPr>
      </p:pic>
      <p:pic>
        <p:nvPicPr>
          <p:cNvPr id="5" name="Afbeelding 4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679305B1-5B03-01DA-841F-D649FCA2A6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329" y="3638657"/>
            <a:ext cx="186674" cy="232462"/>
          </a:xfrm>
          <a:prstGeom prst="rect">
            <a:avLst/>
          </a:prstGeom>
        </p:spPr>
      </p:pic>
      <p:grpSp>
        <p:nvGrpSpPr>
          <p:cNvPr id="6" name="Groep 5">
            <a:extLst>
              <a:ext uri="{FF2B5EF4-FFF2-40B4-BE49-F238E27FC236}">
                <a16:creationId xmlns:a16="http://schemas.microsoft.com/office/drawing/2014/main" id="{CB52700E-8B63-A4C4-3689-C305118169F4}"/>
              </a:ext>
            </a:extLst>
          </p:cNvPr>
          <p:cNvGrpSpPr/>
          <p:nvPr/>
        </p:nvGrpSpPr>
        <p:grpSpPr>
          <a:xfrm>
            <a:off x="6673944" y="936190"/>
            <a:ext cx="4587012" cy="5974275"/>
            <a:chOff x="6673944" y="883725"/>
            <a:chExt cx="4587012" cy="5974275"/>
          </a:xfrm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51DC17D2-25F0-0B74-5DD1-BC6A76746B10}"/>
                </a:ext>
              </a:extLst>
            </p:cNvPr>
            <p:cNvSpPr/>
            <p:nvPr/>
          </p:nvSpPr>
          <p:spPr>
            <a:xfrm>
              <a:off x="8109293" y="1627698"/>
              <a:ext cx="2567671" cy="4424538"/>
            </a:xfrm>
            <a:prstGeom prst="rect">
              <a:avLst/>
            </a:prstGeom>
            <a:solidFill>
              <a:schemeClr val="tx1"/>
            </a:solidFill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150000"/>
                </a:lnSpc>
              </a:pPr>
              <a:endParaRPr lang="nl-NL" sz="1300" b="0" i="0" dirty="0">
                <a:solidFill>
                  <a:schemeClr val="accent3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panose="020B0604020202020204" pitchFamily="34" charset="0"/>
              </a:endParaRPr>
            </a:p>
          </p:txBody>
        </p:sp>
        <p:pic>
          <p:nvPicPr>
            <p:cNvPr id="10" name="Afbeelding 9" descr="Afbeelding met vasthouden, persoon, hand&#10;&#10;Automatisch gegenereerde beschrijving">
              <a:extLst>
                <a:ext uri="{FF2B5EF4-FFF2-40B4-BE49-F238E27FC236}">
                  <a16:creationId xmlns:a16="http://schemas.microsoft.com/office/drawing/2014/main" id="{0E2D709E-0941-E79A-708B-C816C97250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837473B0-CC2E-450A-ABE3-18F120FF3D39}">
                  <a1611:picAttrSrcUrl xmlns:a1611="http://schemas.microsoft.com/office/drawing/2016/11/main" r:id="rId6"/>
                </a:ext>
              </a:extLst>
            </a:blip>
            <a:srcRect/>
            <a:stretch/>
          </p:blipFill>
          <p:spPr>
            <a:xfrm>
              <a:off x="6673944" y="883725"/>
              <a:ext cx="4587012" cy="5974275"/>
            </a:xfrm>
            <a:prstGeom prst="rect">
              <a:avLst/>
            </a:prstGeom>
          </p:spPr>
        </p:pic>
      </p:grpSp>
      <p:sp>
        <p:nvSpPr>
          <p:cNvPr id="12" name="TextBox 1">
            <a:extLst>
              <a:ext uri="{FF2B5EF4-FFF2-40B4-BE49-F238E27FC236}">
                <a16:creationId xmlns:a16="http://schemas.microsoft.com/office/drawing/2014/main" id="{56A7291F-1FE1-1C27-9BF1-E47493585C45}"/>
              </a:ext>
            </a:extLst>
          </p:cNvPr>
          <p:cNvSpPr txBox="1"/>
          <p:nvPr/>
        </p:nvSpPr>
        <p:spPr>
          <a:xfrm>
            <a:off x="8071582" y="2494724"/>
            <a:ext cx="2567671" cy="2472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Als je actief nadenkt over de sfeer in de klas, merk je beter wat jouw effect is op de sfeer. </a:t>
            </a:r>
          </a:p>
          <a:p>
            <a:pPr algn="ctr">
              <a:lnSpc>
                <a:spcPct val="150000"/>
              </a:lnSpc>
            </a:pPr>
            <a:endParaRPr lang="nl-NL" sz="1500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 de lange termijn werkt dat positief! </a:t>
            </a:r>
            <a:endParaRPr lang="en-NL" sz="1500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5" name="TextBox 1">
            <a:extLst>
              <a:ext uri="{FF2B5EF4-FFF2-40B4-BE49-F238E27FC236}">
                <a16:creationId xmlns:a16="http://schemas.microsoft.com/office/drawing/2014/main" id="{A44373C3-DDDD-0BB9-C422-605FEDB6D09A}"/>
              </a:ext>
            </a:extLst>
          </p:cNvPr>
          <p:cNvSpPr txBox="1"/>
          <p:nvPr/>
        </p:nvSpPr>
        <p:spPr>
          <a:xfrm>
            <a:off x="8179519" y="2166049"/>
            <a:ext cx="2427215" cy="394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500" b="1" spc="300" dirty="0">
                <a:solidFill>
                  <a:schemeClr val="bg1"/>
                </a:solidFill>
                <a:latin typeface="Century Gothic" panose="020B0502020202020204" pitchFamily="34" charset="0"/>
              </a:rPr>
              <a:t>BESPREEK</a:t>
            </a:r>
            <a:endParaRPr lang="en-NL" sz="1500" b="1" spc="3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4" name="Afbeelding 43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9938C504-E7C5-5350-F48C-2869D5BF33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9631" y="1764695"/>
            <a:ext cx="231273" cy="288000"/>
          </a:xfrm>
          <a:prstGeom prst="rect">
            <a:avLst/>
          </a:prstGeom>
        </p:spPr>
      </p:pic>
      <p:pic>
        <p:nvPicPr>
          <p:cNvPr id="45" name="Afbeelding 44" descr="Afbeelding met hart, Valentijnsdag, creativiteit&#10;&#10;Automatisch gegenereerde beschrijving">
            <a:extLst>
              <a:ext uri="{FF2B5EF4-FFF2-40B4-BE49-F238E27FC236}">
                <a16:creationId xmlns:a16="http://schemas.microsoft.com/office/drawing/2014/main" id="{ECFE21D4-1D63-21B5-9B81-884BACE434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15656" y="1764695"/>
            <a:ext cx="231273" cy="288000"/>
          </a:xfrm>
          <a:prstGeom prst="rect">
            <a:avLst/>
          </a:prstGeom>
        </p:spPr>
      </p:pic>
      <p:pic>
        <p:nvPicPr>
          <p:cNvPr id="46" name="Afbeelding 45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0647DEEC-C02A-743B-41A2-79D0B269C0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2836" y="1764695"/>
            <a:ext cx="231273" cy="288000"/>
          </a:xfrm>
          <a:prstGeom prst="rect">
            <a:avLst/>
          </a:prstGeom>
        </p:spPr>
      </p:pic>
      <p:pic>
        <p:nvPicPr>
          <p:cNvPr id="47" name="Afbeelding 46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B5FFAA9E-B222-90C4-C651-A8669DC829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6041" y="1764695"/>
            <a:ext cx="231273" cy="288000"/>
          </a:xfrm>
          <a:prstGeom prst="rect">
            <a:avLst/>
          </a:prstGeom>
        </p:spPr>
      </p:pic>
      <p:pic>
        <p:nvPicPr>
          <p:cNvPr id="48" name="Afbeelding 47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F5573AFF-D014-A7A5-C7F2-F5AAB13F7D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2451" y="1766264"/>
            <a:ext cx="231273" cy="288000"/>
          </a:xfrm>
          <a:prstGeom prst="rect">
            <a:avLst/>
          </a:prstGeom>
        </p:spPr>
      </p:pic>
      <p:pic>
        <p:nvPicPr>
          <p:cNvPr id="49" name="Afbeelding 48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7C51806E-E729-6109-3EAD-632CAB367D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8863" y="1766264"/>
            <a:ext cx="231273" cy="288000"/>
          </a:xfrm>
          <a:prstGeom prst="rect">
            <a:avLst/>
          </a:prstGeom>
        </p:spPr>
      </p:pic>
      <p:pic>
        <p:nvPicPr>
          <p:cNvPr id="50" name="Afbeelding 49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A2A182A4-BBB1-CC47-59E3-2C0AAF6C87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9246" y="1764695"/>
            <a:ext cx="231273" cy="288000"/>
          </a:xfrm>
          <a:prstGeom prst="rect">
            <a:avLst/>
          </a:prstGeom>
        </p:spPr>
      </p:pic>
      <p:pic>
        <p:nvPicPr>
          <p:cNvPr id="51" name="Afbeelding 50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B985E0CE-0F80-603D-C737-E1BA0AFC49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4096" y="1764695"/>
            <a:ext cx="231273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60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5ADEA0FF-85A1-4C44-FFEE-1741C6CFF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385" y="2212296"/>
            <a:ext cx="4176584" cy="394588"/>
          </a:xfrm>
          <a:prstGeom prst="rect">
            <a:avLst/>
          </a:prstGeom>
        </p:spPr>
      </p:pic>
      <p:sp>
        <p:nvSpPr>
          <p:cNvPr id="13" name="TextBox 18">
            <a:extLst>
              <a:ext uri="{FF2B5EF4-FFF2-40B4-BE49-F238E27FC236}">
                <a16:creationId xmlns:a16="http://schemas.microsoft.com/office/drawing/2014/main" id="{F4EA0BD6-DBB7-2C89-4B43-AE757132F769}"/>
              </a:ext>
            </a:extLst>
          </p:cNvPr>
          <p:cNvSpPr txBox="1"/>
          <p:nvPr/>
        </p:nvSpPr>
        <p:spPr>
          <a:xfrm>
            <a:off x="4066410" y="255884"/>
            <a:ext cx="3995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2000" b="1" dirty="0">
                <a:solidFill>
                  <a:schemeClr val="bg1"/>
                </a:solidFill>
                <a:latin typeface="Aptos" panose="020B0004020202020204" pitchFamily="34" charset="0"/>
                <a:ea typeface="Roboto Light" panose="02000000000000000000" pitchFamily="2" charset="0"/>
              </a:rPr>
              <a:t>Sfeer verkennen</a:t>
            </a:r>
          </a:p>
        </p:txBody>
      </p:sp>
      <p:sp>
        <p:nvSpPr>
          <p:cNvPr id="4" name="TextBox 18">
            <a:extLst>
              <a:ext uri="{FF2B5EF4-FFF2-40B4-BE49-F238E27FC236}">
                <a16:creationId xmlns:a16="http://schemas.microsoft.com/office/drawing/2014/main" id="{834EDAF6-8543-57AD-8618-65EF745DDB2B}"/>
              </a:ext>
            </a:extLst>
          </p:cNvPr>
          <p:cNvSpPr txBox="1"/>
          <p:nvPr/>
        </p:nvSpPr>
        <p:spPr>
          <a:xfrm>
            <a:off x="803385" y="2881578"/>
            <a:ext cx="4369311" cy="21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500" b="1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Verdeel de klas in 2 groepen: </a:t>
            </a:r>
            <a:br>
              <a:rPr lang="nl-NL" sz="1500" b="1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nl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Groep A en groep B.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Loop door elkaar.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Voer de opdrachten uit en bespreek de stellingen. </a:t>
            </a:r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id="{A306C727-B024-DB73-C3C4-F9B628522095}"/>
              </a:ext>
            </a:extLst>
          </p:cNvPr>
          <p:cNvSpPr txBox="1"/>
          <p:nvPr/>
        </p:nvSpPr>
        <p:spPr>
          <a:xfrm>
            <a:off x="902043" y="2217817"/>
            <a:ext cx="4077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2000" b="1" u="none" strike="noStrike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Lekker sfeertje!</a:t>
            </a:r>
            <a:endParaRPr lang="nl-NL" sz="2000" b="1" dirty="0">
              <a:solidFill>
                <a:schemeClr val="bg1"/>
              </a:solidFill>
              <a:latin typeface="Aptos" panose="020B0004020202020204" pitchFamily="34" charset="0"/>
              <a:ea typeface="Roboto Light" panose="02000000000000000000" pitchFamily="2" charset="0"/>
            </a:endParaRPr>
          </a:p>
        </p:txBody>
      </p:sp>
      <p:pic>
        <p:nvPicPr>
          <p:cNvPr id="7" name="Afbeelding 6" descr="Afbeelding met Graphics, symbool, clipart, kunst&#10;&#10;Door AI gegenereerde inhoud is mogelijk onjuist.">
            <a:extLst>
              <a:ext uri="{FF2B5EF4-FFF2-40B4-BE49-F238E27FC236}">
                <a16:creationId xmlns:a16="http://schemas.microsoft.com/office/drawing/2014/main" id="{6296B783-66D4-1AEB-312C-DF001B103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603" y="2117109"/>
            <a:ext cx="438879" cy="573919"/>
          </a:xfrm>
          <a:prstGeom prst="rect">
            <a:avLst/>
          </a:prstGeom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B6359EB4-7EF0-2C65-563F-A95D57EC7035}"/>
              </a:ext>
            </a:extLst>
          </p:cNvPr>
          <p:cNvCxnSpPr>
            <a:cxnSpLocks/>
          </p:cNvCxnSpPr>
          <p:nvPr/>
        </p:nvCxnSpPr>
        <p:spPr>
          <a:xfrm>
            <a:off x="6096000" y="1177636"/>
            <a:ext cx="41642" cy="5578930"/>
          </a:xfrm>
          <a:prstGeom prst="line">
            <a:avLst/>
          </a:prstGeom>
          <a:ln w="4445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Afbeelding 1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05C81AEE-C13E-E28F-3906-D4CB17830A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737" y="4345621"/>
            <a:ext cx="186674" cy="232462"/>
          </a:xfrm>
          <a:prstGeom prst="rect">
            <a:avLst/>
          </a:prstGeom>
        </p:spPr>
      </p:pic>
      <p:pic>
        <p:nvPicPr>
          <p:cNvPr id="3" name="Afbeelding 2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A24EBFBD-AFB2-BC62-4993-A99D5A9AFA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740" y="3984888"/>
            <a:ext cx="186674" cy="232462"/>
          </a:xfrm>
          <a:prstGeom prst="rect">
            <a:avLst/>
          </a:prstGeom>
        </p:spPr>
      </p:pic>
      <p:pic>
        <p:nvPicPr>
          <p:cNvPr id="5" name="Afbeelding 4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679305B1-5B03-01DA-841F-D649FCA2A6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329" y="3638657"/>
            <a:ext cx="186674" cy="232462"/>
          </a:xfrm>
          <a:prstGeom prst="rect">
            <a:avLst/>
          </a:prstGeom>
        </p:spPr>
      </p:pic>
      <p:grpSp>
        <p:nvGrpSpPr>
          <p:cNvPr id="6" name="Groep 5">
            <a:extLst>
              <a:ext uri="{FF2B5EF4-FFF2-40B4-BE49-F238E27FC236}">
                <a16:creationId xmlns:a16="http://schemas.microsoft.com/office/drawing/2014/main" id="{CB52700E-8B63-A4C4-3689-C305118169F4}"/>
              </a:ext>
            </a:extLst>
          </p:cNvPr>
          <p:cNvGrpSpPr/>
          <p:nvPr/>
        </p:nvGrpSpPr>
        <p:grpSpPr>
          <a:xfrm>
            <a:off x="6673944" y="936190"/>
            <a:ext cx="4587012" cy="5974275"/>
            <a:chOff x="6673944" y="883725"/>
            <a:chExt cx="4587012" cy="5974275"/>
          </a:xfrm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51DC17D2-25F0-0B74-5DD1-BC6A76746B10}"/>
                </a:ext>
              </a:extLst>
            </p:cNvPr>
            <p:cNvSpPr/>
            <p:nvPr/>
          </p:nvSpPr>
          <p:spPr>
            <a:xfrm>
              <a:off x="8109293" y="1627698"/>
              <a:ext cx="2567671" cy="4424538"/>
            </a:xfrm>
            <a:prstGeom prst="rect">
              <a:avLst/>
            </a:prstGeom>
            <a:solidFill>
              <a:schemeClr val="tx1"/>
            </a:solidFill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150000"/>
                </a:lnSpc>
              </a:pPr>
              <a:endParaRPr lang="nl-NL" sz="1300" b="0" i="0" dirty="0">
                <a:solidFill>
                  <a:schemeClr val="accent3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panose="020B0604020202020204" pitchFamily="34" charset="0"/>
              </a:endParaRPr>
            </a:p>
          </p:txBody>
        </p:sp>
        <p:pic>
          <p:nvPicPr>
            <p:cNvPr id="10" name="Afbeelding 9" descr="Afbeelding met vasthouden, persoon, hand&#10;&#10;Automatisch gegenereerde beschrijving">
              <a:extLst>
                <a:ext uri="{FF2B5EF4-FFF2-40B4-BE49-F238E27FC236}">
                  <a16:creationId xmlns:a16="http://schemas.microsoft.com/office/drawing/2014/main" id="{0E2D709E-0941-E79A-708B-C816C97250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837473B0-CC2E-450A-ABE3-18F120FF3D39}">
                  <a1611:picAttrSrcUrl xmlns:a1611="http://schemas.microsoft.com/office/drawing/2016/11/main" r:id="rId6"/>
                </a:ext>
              </a:extLst>
            </a:blip>
            <a:srcRect/>
            <a:stretch/>
          </p:blipFill>
          <p:spPr>
            <a:xfrm>
              <a:off x="6673944" y="883725"/>
              <a:ext cx="4587012" cy="5974275"/>
            </a:xfrm>
            <a:prstGeom prst="rect">
              <a:avLst/>
            </a:prstGeom>
          </p:spPr>
        </p:pic>
      </p:grpSp>
      <p:sp>
        <p:nvSpPr>
          <p:cNvPr id="12" name="TextBox 1">
            <a:extLst>
              <a:ext uri="{FF2B5EF4-FFF2-40B4-BE49-F238E27FC236}">
                <a16:creationId xmlns:a16="http://schemas.microsoft.com/office/drawing/2014/main" id="{56A7291F-1FE1-1C27-9BF1-E47493585C45}"/>
              </a:ext>
            </a:extLst>
          </p:cNvPr>
          <p:cNvSpPr txBox="1"/>
          <p:nvPr/>
        </p:nvSpPr>
        <p:spPr>
          <a:xfrm>
            <a:off x="8168502" y="2914625"/>
            <a:ext cx="2427214" cy="1087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Poseer samen voor een leuke én een gekke klassenfoto. </a:t>
            </a:r>
            <a:endParaRPr lang="en-NL" sz="1500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4" name="TextBox 1">
            <a:extLst>
              <a:ext uri="{FF2B5EF4-FFF2-40B4-BE49-F238E27FC236}">
                <a16:creationId xmlns:a16="http://schemas.microsoft.com/office/drawing/2014/main" id="{C50FC3BE-2F31-2178-B97C-DDE90C2C2F28}"/>
              </a:ext>
            </a:extLst>
          </p:cNvPr>
          <p:cNvSpPr txBox="1"/>
          <p:nvPr/>
        </p:nvSpPr>
        <p:spPr>
          <a:xfrm>
            <a:off x="8179519" y="2166049"/>
            <a:ext cx="2427215" cy="394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500" b="1" spc="300" dirty="0">
                <a:solidFill>
                  <a:schemeClr val="bg1"/>
                </a:solidFill>
                <a:latin typeface="Century Gothic" panose="020B0502020202020204" pitchFamily="34" charset="0"/>
              </a:rPr>
              <a:t>UITDAGING</a:t>
            </a:r>
            <a:endParaRPr lang="en-NL" sz="1500" b="1" spc="3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3" name="Afbeelding 42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A24D385C-D3B1-BCB1-01B3-6019A11B1D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9631" y="1764695"/>
            <a:ext cx="231273" cy="288000"/>
          </a:xfrm>
          <a:prstGeom prst="rect">
            <a:avLst/>
          </a:prstGeom>
        </p:spPr>
      </p:pic>
      <p:pic>
        <p:nvPicPr>
          <p:cNvPr id="44" name="Afbeelding 43" descr="Afbeelding met hart, Valentijnsdag, creativiteit&#10;&#10;Automatisch gegenereerde beschrijving">
            <a:extLst>
              <a:ext uri="{FF2B5EF4-FFF2-40B4-BE49-F238E27FC236}">
                <a16:creationId xmlns:a16="http://schemas.microsoft.com/office/drawing/2014/main" id="{2AB7F9F4-6C0C-6D22-A64C-FB5802D029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23789" y="1764695"/>
            <a:ext cx="231273" cy="288000"/>
          </a:xfrm>
          <a:prstGeom prst="rect">
            <a:avLst/>
          </a:prstGeom>
        </p:spPr>
      </p:pic>
      <p:pic>
        <p:nvPicPr>
          <p:cNvPr id="45" name="Afbeelding 44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78B62009-FC5C-2018-1C40-FAAB394727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2836" y="1764695"/>
            <a:ext cx="231273" cy="288000"/>
          </a:xfrm>
          <a:prstGeom prst="rect">
            <a:avLst/>
          </a:prstGeom>
        </p:spPr>
      </p:pic>
      <p:pic>
        <p:nvPicPr>
          <p:cNvPr id="46" name="Afbeelding 45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D7ACD67B-E03B-92CA-A0F7-DD543270ED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6041" y="1764695"/>
            <a:ext cx="231273" cy="288000"/>
          </a:xfrm>
          <a:prstGeom prst="rect">
            <a:avLst/>
          </a:prstGeom>
        </p:spPr>
      </p:pic>
      <p:pic>
        <p:nvPicPr>
          <p:cNvPr id="47" name="Afbeelding 46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C143699B-28CF-B3C7-5A33-21BC9BE7AA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2451" y="1766264"/>
            <a:ext cx="231273" cy="288000"/>
          </a:xfrm>
          <a:prstGeom prst="rect">
            <a:avLst/>
          </a:prstGeom>
        </p:spPr>
      </p:pic>
      <p:pic>
        <p:nvPicPr>
          <p:cNvPr id="48" name="Afbeelding 47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C72C9C03-4E84-F2C2-65ED-B590A634C1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5656" y="1766264"/>
            <a:ext cx="231273" cy="288000"/>
          </a:xfrm>
          <a:prstGeom prst="rect">
            <a:avLst/>
          </a:prstGeom>
        </p:spPr>
      </p:pic>
      <p:pic>
        <p:nvPicPr>
          <p:cNvPr id="50" name="Afbeelding 49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8E28E9DB-8482-2290-B920-C82488DFCD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9246" y="1764695"/>
            <a:ext cx="231273" cy="288000"/>
          </a:xfrm>
          <a:prstGeom prst="rect">
            <a:avLst/>
          </a:prstGeom>
        </p:spPr>
      </p:pic>
      <p:pic>
        <p:nvPicPr>
          <p:cNvPr id="51" name="Afbeelding 50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63FBC883-6AF9-8D6B-05E2-354469B469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4096" y="1764695"/>
            <a:ext cx="231273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234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Rechte verbindingslijn 1">
            <a:extLst>
              <a:ext uri="{FF2B5EF4-FFF2-40B4-BE49-F238E27FC236}">
                <a16:creationId xmlns:a16="http://schemas.microsoft.com/office/drawing/2014/main" id="{7DB2C52C-37DD-F525-8D7A-626FD06DE181}"/>
              </a:ext>
            </a:extLst>
          </p:cNvPr>
          <p:cNvCxnSpPr>
            <a:cxnSpLocks/>
          </p:cNvCxnSpPr>
          <p:nvPr/>
        </p:nvCxnSpPr>
        <p:spPr>
          <a:xfrm>
            <a:off x="6096000" y="1177636"/>
            <a:ext cx="41642" cy="5578930"/>
          </a:xfrm>
          <a:prstGeom prst="line">
            <a:avLst/>
          </a:prstGeom>
          <a:ln w="4445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18">
            <a:extLst>
              <a:ext uri="{FF2B5EF4-FFF2-40B4-BE49-F238E27FC236}">
                <a16:creationId xmlns:a16="http://schemas.microsoft.com/office/drawing/2014/main" id="{B3FDEBD3-5D6D-69D4-BDCC-896318D151CD}"/>
              </a:ext>
            </a:extLst>
          </p:cNvPr>
          <p:cNvSpPr txBox="1"/>
          <p:nvPr/>
        </p:nvSpPr>
        <p:spPr>
          <a:xfrm>
            <a:off x="4066410" y="255884"/>
            <a:ext cx="3995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2000" b="1" dirty="0">
                <a:solidFill>
                  <a:schemeClr val="bg1"/>
                </a:solidFill>
                <a:latin typeface="Aptos" panose="020B0004020202020204" pitchFamily="34" charset="0"/>
                <a:ea typeface="Roboto Light" panose="02000000000000000000" pitchFamily="2" charset="0"/>
              </a:rPr>
              <a:t>Complimentenbal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0539FBB-95BE-F6BB-78F7-A1C19D97A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7566" y="1797771"/>
            <a:ext cx="4370837" cy="394588"/>
          </a:xfrm>
          <a:prstGeom prst="rect">
            <a:avLst/>
          </a:prstGeom>
        </p:spPr>
      </p:pic>
      <p:grpSp>
        <p:nvGrpSpPr>
          <p:cNvPr id="7" name="Groep 6">
            <a:extLst>
              <a:ext uri="{FF2B5EF4-FFF2-40B4-BE49-F238E27FC236}">
                <a16:creationId xmlns:a16="http://schemas.microsoft.com/office/drawing/2014/main" id="{838E1214-30B2-8BFE-EF47-C9E6EAD61C2B}"/>
              </a:ext>
            </a:extLst>
          </p:cNvPr>
          <p:cNvGrpSpPr/>
          <p:nvPr/>
        </p:nvGrpSpPr>
        <p:grpSpPr>
          <a:xfrm>
            <a:off x="7127568" y="1803292"/>
            <a:ext cx="4370836" cy="3417821"/>
            <a:chOff x="7157549" y="1396173"/>
            <a:chExt cx="4370836" cy="3417821"/>
          </a:xfrm>
        </p:grpSpPr>
        <p:sp>
          <p:nvSpPr>
            <p:cNvPr id="8" name="TextBox 18">
              <a:extLst>
                <a:ext uri="{FF2B5EF4-FFF2-40B4-BE49-F238E27FC236}">
                  <a16:creationId xmlns:a16="http://schemas.microsoft.com/office/drawing/2014/main" id="{A801DD27-8ED5-83C0-E360-CBB79E251581}"/>
                </a:ext>
              </a:extLst>
            </p:cNvPr>
            <p:cNvSpPr txBox="1"/>
            <p:nvPr/>
          </p:nvSpPr>
          <p:spPr>
            <a:xfrm>
              <a:off x="7157549" y="1995594"/>
              <a:ext cx="4370836" cy="2818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500" b="1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Begin meteen te werken aan een goede sfeer met complimenten.</a:t>
              </a:r>
              <a:r>
                <a:rPr lang="nl-NL" sz="1500" dirty="0"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</a:p>
            <a:p>
              <a:pPr>
                <a:lnSpc>
                  <a:spcPct val="150000"/>
                </a:lnSpc>
              </a:pPr>
              <a:endParaRPr lang="nl-NL" sz="1500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nl-NL" sz="1500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Vorm een kring</a:t>
              </a: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nl-NL" sz="1500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Gooi de bal naar een klasgenoot. </a:t>
              </a: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nl-NL" sz="1500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Geef meteen een compliment. </a:t>
              </a: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nl-NL" sz="1500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Zorg dat iedereen aan de beurt komt. </a:t>
              </a: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nl-NL" sz="1500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Speel 2 rondes: binnenkant &amp; buitenkant</a:t>
              </a:r>
            </a:p>
          </p:txBody>
        </p:sp>
        <p:sp>
          <p:nvSpPr>
            <p:cNvPr id="9" name="TextBox 18">
              <a:extLst>
                <a:ext uri="{FF2B5EF4-FFF2-40B4-BE49-F238E27FC236}">
                  <a16:creationId xmlns:a16="http://schemas.microsoft.com/office/drawing/2014/main" id="{CF24B21F-AA30-A761-1068-2DADFE7D354E}"/>
                </a:ext>
              </a:extLst>
            </p:cNvPr>
            <p:cNvSpPr txBox="1"/>
            <p:nvPr/>
          </p:nvSpPr>
          <p:spPr>
            <a:xfrm>
              <a:off x="7256206" y="1396173"/>
              <a:ext cx="42721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nl-NL" sz="2000" b="1" dirty="0">
                  <a:solidFill>
                    <a:schemeClr val="bg1"/>
                  </a:solidFill>
                  <a:latin typeface="Aptos" panose="020B0004020202020204" pitchFamily="34" charset="0"/>
                  <a:ea typeface="Roboto Light" panose="02000000000000000000" pitchFamily="2" charset="0"/>
                </a:rPr>
                <a:t>Sfeer in de klas</a:t>
              </a:r>
            </a:p>
          </p:txBody>
        </p:sp>
      </p:grpSp>
      <p:grpSp>
        <p:nvGrpSpPr>
          <p:cNvPr id="17" name="Groep 16">
            <a:extLst>
              <a:ext uri="{FF2B5EF4-FFF2-40B4-BE49-F238E27FC236}">
                <a16:creationId xmlns:a16="http://schemas.microsoft.com/office/drawing/2014/main" id="{7FC8EBA4-FBCD-F6BF-2F56-8338589A3990}"/>
              </a:ext>
            </a:extLst>
          </p:cNvPr>
          <p:cNvGrpSpPr/>
          <p:nvPr/>
        </p:nvGrpSpPr>
        <p:grpSpPr>
          <a:xfrm>
            <a:off x="-49638" y="1750209"/>
            <a:ext cx="6480909" cy="4414218"/>
            <a:chOff x="-49638" y="1750209"/>
            <a:chExt cx="6480909" cy="4414218"/>
          </a:xfrm>
        </p:grpSpPr>
        <p:grpSp>
          <p:nvGrpSpPr>
            <p:cNvPr id="4" name="Groep 3">
              <a:extLst>
                <a:ext uri="{FF2B5EF4-FFF2-40B4-BE49-F238E27FC236}">
                  <a16:creationId xmlns:a16="http://schemas.microsoft.com/office/drawing/2014/main" id="{8A9A21D8-1AEB-0553-BA2E-19EDC9BA3915}"/>
                </a:ext>
              </a:extLst>
            </p:cNvPr>
            <p:cNvGrpSpPr/>
            <p:nvPr/>
          </p:nvGrpSpPr>
          <p:grpSpPr>
            <a:xfrm>
              <a:off x="-49638" y="1750209"/>
              <a:ext cx="5914121" cy="3631260"/>
              <a:chOff x="-49638" y="1750209"/>
              <a:chExt cx="5914121" cy="3631260"/>
            </a:xfrm>
          </p:grpSpPr>
          <p:pic>
            <p:nvPicPr>
              <p:cNvPr id="26" name="Picture 6" descr="A picture containing text&#10;&#10;Description automatically generated">
                <a:extLst>
                  <a:ext uri="{FF2B5EF4-FFF2-40B4-BE49-F238E27FC236}">
                    <a16:creationId xmlns:a16="http://schemas.microsoft.com/office/drawing/2014/main" id="{5921CCAF-9754-E84C-BDFF-DD17F2365A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49638" y="1750209"/>
                <a:ext cx="5914121" cy="3631260"/>
              </a:xfrm>
              <a:prstGeom prst="rect">
                <a:avLst/>
              </a:prstGeom>
            </p:spPr>
          </p:pic>
          <p:sp>
            <p:nvSpPr>
              <p:cNvPr id="24" name="Rectangle 62">
                <a:extLst>
                  <a:ext uri="{FF2B5EF4-FFF2-40B4-BE49-F238E27FC236}">
                    <a16:creationId xmlns:a16="http://schemas.microsoft.com/office/drawing/2014/main" id="{815F2914-7560-112A-7C2F-BBA5B507A10A}"/>
                  </a:ext>
                </a:extLst>
              </p:cNvPr>
              <p:cNvSpPr/>
              <p:nvPr/>
            </p:nvSpPr>
            <p:spPr>
              <a:xfrm>
                <a:off x="2774423" y="2501573"/>
                <a:ext cx="2583974" cy="301814"/>
              </a:xfrm>
              <a:prstGeom prst="rect">
                <a:avLst/>
              </a:prstGeom>
              <a:noFill/>
              <a:ln w="28575">
                <a:noFill/>
              </a:ln>
              <a:effectLst>
                <a:outerShdw dist="25400" sx="1000" sy="1000" algn="tl" rotWithShape="0">
                  <a:prstClr val="black"/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15000"/>
                  </a:lnSpc>
                  <a:buFont typeface="Wingdings" pitchFamily="2" charset="2"/>
                  <a:buChar char="§"/>
                </a:pPr>
                <a:r>
                  <a:rPr lang="nl-NL" sz="1300" dirty="0">
                    <a:latin typeface="Century Gothic" panose="020B0502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Je hebt een mooie …</a:t>
                </a:r>
                <a:endParaRPr lang="en-NL" sz="1300" dirty="0"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7" name="Tekstvak 26">
                <a:extLst>
                  <a:ext uri="{FF2B5EF4-FFF2-40B4-BE49-F238E27FC236}">
                    <a16:creationId xmlns:a16="http://schemas.microsoft.com/office/drawing/2014/main" id="{B297D382-C004-6E79-ADB7-FBD2B96728EC}"/>
                  </a:ext>
                </a:extLst>
              </p:cNvPr>
              <p:cNvSpPr txBox="1"/>
              <p:nvPr/>
            </p:nvSpPr>
            <p:spPr>
              <a:xfrm>
                <a:off x="1580763" y="1928914"/>
                <a:ext cx="2691763" cy="393954"/>
              </a:xfrm>
              <a:prstGeom prst="rect">
                <a:avLst/>
              </a:prstGeom>
              <a:noFill/>
              <a:effectLst>
                <a:outerShdw sx="1000" sy="1000" algn="tl" rotWithShape="0">
                  <a:schemeClr val="tx2"/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nl-NL" sz="1500" b="1" spc="300" dirty="0">
                    <a:latin typeface="Century Gothic" panose="020B0502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INSPIRATIE RONDE 1</a:t>
                </a:r>
              </a:p>
            </p:txBody>
          </p:sp>
          <p:sp>
            <p:nvSpPr>
              <p:cNvPr id="30" name="Rectangle 62">
                <a:extLst>
                  <a:ext uri="{FF2B5EF4-FFF2-40B4-BE49-F238E27FC236}">
                    <a16:creationId xmlns:a16="http://schemas.microsoft.com/office/drawing/2014/main" id="{C1FC87F1-C38F-ACB2-3CDC-9B1090A3C469}"/>
                  </a:ext>
                </a:extLst>
              </p:cNvPr>
              <p:cNvSpPr/>
              <p:nvPr/>
            </p:nvSpPr>
            <p:spPr>
              <a:xfrm>
                <a:off x="2774423" y="2868411"/>
                <a:ext cx="2583974" cy="301814"/>
              </a:xfrm>
              <a:prstGeom prst="rect">
                <a:avLst/>
              </a:prstGeom>
              <a:noFill/>
              <a:ln w="28575">
                <a:noFill/>
              </a:ln>
              <a:effectLst>
                <a:outerShdw dist="25400" sx="1000" sy="1000" algn="tl" rotWithShape="0">
                  <a:prstClr val="black"/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15000"/>
                  </a:lnSpc>
                  <a:buFont typeface="Wingdings" pitchFamily="2" charset="2"/>
                  <a:buChar char="§"/>
                </a:pPr>
                <a:r>
                  <a:rPr lang="nl-NL" sz="1300" dirty="0">
                    <a:latin typeface="Century Gothic" panose="020B0502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Je bent goed gekleed</a:t>
                </a:r>
                <a:endParaRPr lang="en-NL" sz="1300" dirty="0"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34" name="Rectangle 62">
                <a:extLst>
                  <a:ext uri="{FF2B5EF4-FFF2-40B4-BE49-F238E27FC236}">
                    <a16:creationId xmlns:a16="http://schemas.microsoft.com/office/drawing/2014/main" id="{CCAE6D59-68E0-EDAC-2587-F41AC7358E7F}"/>
                  </a:ext>
                </a:extLst>
              </p:cNvPr>
              <p:cNvSpPr/>
              <p:nvPr/>
            </p:nvSpPr>
            <p:spPr>
              <a:xfrm>
                <a:off x="2774423" y="3235249"/>
                <a:ext cx="2943499" cy="301814"/>
              </a:xfrm>
              <a:prstGeom prst="rect">
                <a:avLst/>
              </a:prstGeom>
              <a:noFill/>
              <a:ln w="28575">
                <a:noFill/>
              </a:ln>
              <a:effectLst>
                <a:outerShdw dist="25400" sx="1000" sy="1000" algn="tl" rotWithShape="0">
                  <a:prstClr val="black"/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15000"/>
                  </a:lnSpc>
                  <a:buFont typeface="Wingdings" pitchFamily="2" charset="2"/>
                  <a:buChar char="§"/>
                </a:pPr>
                <a:r>
                  <a:rPr lang="nl-NL" sz="1300" dirty="0">
                    <a:latin typeface="Century Gothic" panose="020B0502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Je kunt geheimen bewaren</a:t>
                </a:r>
                <a:endParaRPr lang="en-NL" sz="1300" dirty="0"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36" name="Rectangle 62">
                <a:extLst>
                  <a:ext uri="{FF2B5EF4-FFF2-40B4-BE49-F238E27FC236}">
                    <a16:creationId xmlns:a16="http://schemas.microsoft.com/office/drawing/2014/main" id="{BEA5973A-C6E8-701A-C5A0-49B9612DF082}"/>
                  </a:ext>
                </a:extLst>
              </p:cNvPr>
              <p:cNvSpPr/>
              <p:nvPr/>
            </p:nvSpPr>
            <p:spPr>
              <a:xfrm>
                <a:off x="2774424" y="3602087"/>
                <a:ext cx="2583974" cy="531877"/>
              </a:xfrm>
              <a:prstGeom prst="rect">
                <a:avLst/>
              </a:prstGeom>
              <a:noFill/>
              <a:ln w="28575">
                <a:noFill/>
              </a:ln>
              <a:effectLst>
                <a:outerShdw dist="25400" sx="1000" sy="1000" algn="tl" rotWithShape="0">
                  <a:prstClr val="black"/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15000"/>
                  </a:lnSpc>
                  <a:buFont typeface="Wingdings" pitchFamily="2" charset="2"/>
                  <a:buChar char="§"/>
                </a:pPr>
                <a:r>
                  <a:rPr lang="nl-NL" sz="1300" dirty="0">
                    <a:latin typeface="Century Gothic" panose="020B0502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Wat een leuke … heb je aan!</a:t>
                </a:r>
                <a:endParaRPr lang="en-NL" sz="1300" dirty="0"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43" name="Rectangle 62">
                <a:extLst>
                  <a:ext uri="{FF2B5EF4-FFF2-40B4-BE49-F238E27FC236}">
                    <a16:creationId xmlns:a16="http://schemas.microsoft.com/office/drawing/2014/main" id="{99BACBB1-6C51-6142-E814-639E9ED00B39}"/>
                  </a:ext>
                </a:extLst>
              </p:cNvPr>
              <p:cNvSpPr/>
              <p:nvPr/>
            </p:nvSpPr>
            <p:spPr>
              <a:xfrm>
                <a:off x="318958" y="3529980"/>
                <a:ext cx="2583974" cy="301814"/>
              </a:xfrm>
              <a:prstGeom prst="rect">
                <a:avLst/>
              </a:prstGeom>
              <a:noFill/>
              <a:ln w="28575">
                <a:noFill/>
              </a:ln>
              <a:effectLst>
                <a:outerShdw dist="25400" sx="1000" sy="1000" algn="tl" rotWithShape="0">
                  <a:prstClr val="black"/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15000"/>
                  </a:lnSpc>
                  <a:buFont typeface="Wingdings" pitchFamily="2" charset="2"/>
                  <a:buChar char="§"/>
                </a:pPr>
                <a:r>
                  <a:rPr lang="nl-NL" sz="1300" dirty="0">
                    <a:latin typeface="Century Gothic" panose="020B0502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Je bent sportief</a:t>
                </a:r>
                <a:endParaRPr lang="en-NL" sz="1300" dirty="0"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52" name="Rectangle 62">
                <a:extLst>
                  <a:ext uri="{FF2B5EF4-FFF2-40B4-BE49-F238E27FC236}">
                    <a16:creationId xmlns:a16="http://schemas.microsoft.com/office/drawing/2014/main" id="{54EDE0E8-C2B2-4A22-A0C0-753263F197F2}"/>
                  </a:ext>
                </a:extLst>
              </p:cNvPr>
              <p:cNvSpPr/>
              <p:nvPr/>
            </p:nvSpPr>
            <p:spPr>
              <a:xfrm>
                <a:off x="318958" y="2518982"/>
                <a:ext cx="2583974" cy="301814"/>
              </a:xfrm>
              <a:prstGeom prst="rect">
                <a:avLst/>
              </a:prstGeom>
              <a:noFill/>
              <a:ln w="28575">
                <a:noFill/>
              </a:ln>
              <a:effectLst>
                <a:outerShdw dist="25400" sx="1000" sy="1000" algn="tl" rotWithShape="0">
                  <a:prstClr val="black"/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15000"/>
                  </a:lnSpc>
                  <a:buFont typeface="Wingdings" pitchFamily="2" charset="2"/>
                  <a:buChar char="§"/>
                </a:pPr>
                <a:r>
                  <a:rPr lang="nl-NL" sz="1300" dirty="0">
                    <a:latin typeface="Century Gothic" panose="020B0502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Ik kan … van je leren</a:t>
                </a:r>
                <a:endParaRPr lang="en-NL" sz="1300" dirty="0"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54" name="Rectangle 62">
                <a:extLst>
                  <a:ext uri="{FF2B5EF4-FFF2-40B4-BE49-F238E27FC236}">
                    <a16:creationId xmlns:a16="http://schemas.microsoft.com/office/drawing/2014/main" id="{50C7DF86-809C-5BE9-E04A-D2DEACE7F5BF}"/>
                  </a:ext>
                </a:extLst>
              </p:cNvPr>
              <p:cNvSpPr/>
              <p:nvPr/>
            </p:nvSpPr>
            <p:spPr>
              <a:xfrm>
                <a:off x="318958" y="2820202"/>
                <a:ext cx="2583974" cy="301814"/>
              </a:xfrm>
              <a:prstGeom prst="rect">
                <a:avLst/>
              </a:prstGeom>
              <a:noFill/>
              <a:ln w="28575">
                <a:noFill/>
              </a:ln>
              <a:effectLst>
                <a:outerShdw dist="25400" sx="1000" sy="1000" algn="tl" rotWithShape="0">
                  <a:prstClr val="black"/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15000"/>
                  </a:lnSpc>
                  <a:buFont typeface="Wingdings" pitchFamily="2" charset="2"/>
                  <a:buChar char="§"/>
                </a:pPr>
                <a:r>
                  <a:rPr lang="nl-NL" sz="1300" dirty="0">
                    <a:latin typeface="Century Gothic" panose="020B0502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Je bent netjes</a:t>
                </a:r>
                <a:endParaRPr lang="en-NL" sz="1300" dirty="0"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55" name="Rectangle 62">
                <a:extLst>
                  <a:ext uri="{FF2B5EF4-FFF2-40B4-BE49-F238E27FC236}">
                    <a16:creationId xmlns:a16="http://schemas.microsoft.com/office/drawing/2014/main" id="{22D58BB3-F79F-8214-C2F4-B0E1207A2B75}"/>
                  </a:ext>
                </a:extLst>
              </p:cNvPr>
              <p:cNvSpPr/>
              <p:nvPr/>
            </p:nvSpPr>
            <p:spPr>
              <a:xfrm>
                <a:off x="318958" y="3165177"/>
                <a:ext cx="2583974" cy="301814"/>
              </a:xfrm>
              <a:prstGeom prst="rect">
                <a:avLst/>
              </a:prstGeom>
              <a:noFill/>
              <a:ln w="28575">
                <a:noFill/>
              </a:ln>
              <a:effectLst>
                <a:outerShdw dist="25400" sx="1000" sy="1000" algn="tl" rotWithShape="0">
                  <a:prstClr val="black"/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15000"/>
                  </a:lnSpc>
                  <a:buFont typeface="Wingdings" pitchFamily="2" charset="2"/>
                  <a:buChar char="§"/>
                </a:pPr>
                <a:r>
                  <a:rPr lang="nl-NL" sz="1300" dirty="0">
                    <a:latin typeface="Century Gothic" panose="020B0502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Je bent en harder werker</a:t>
                </a:r>
                <a:endParaRPr lang="en-NL" sz="1300" dirty="0"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57" name="Rectangle 62">
                <a:extLst>
                  <a:ext uri="{FF2B5EF4-FFF2-40B4-BE49-F238E27FC236}">
                    <a16:creationId xmlns:a16="http://schemas.microsoft.com/office/drawing/2014/main" id="{DCB4ADC7-C406-A133-E377-91EA69CD1806}"/>
                  </a:ext>
                </a:extLst>
              </p:cNvPr>
              <p:cNvSpPr/>
              <p:nvPr/>
            </p:nvSpPr>
            <p:spPr>
              <a:xfrm>
                <a:off x="318958" y="3855127"/>
                <a:ext cx="2583974" cy="301814"/>
              </a:xfrm>
              <a:prstGeom prst="rect">
                <a:avLst/>
              </a:prstGeom>
              <a:noFill/>
              <a:ln w="28575">
                <a:noFill/>
              </a:ln>
              <a:effectLst>
                <a:outerShdw dist="25400" sx="1000" sy="1000" algn="tl" rotWithShape="0">
                  <a:prstClr val="black"/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15000"/>
                  </a:lnSpc>
                  <a:buFont typeface="Wingdings" pitchFamily="2" charset="2"/>
                  <a:buChar char="§"/>
                </a:pPr>
                <a:r>
                  <a:rPr lang="nl-NL" sz="1300" dirty="0">
                    <a:latin typeface="Century Gothic" panose="020B0502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Je bent handig</a:t>
                </a:r>
                <a:endParaRPr lang="en-NL" sz="1300" dirty="0"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58" name="Rectangle 62">
                <a:extLst>
                  <a:ext uri="{FF2B5EF4-FFF2-40B4-BE49-F238E27FC236}">
                    <a16:creationId xmlns:a16="http://schemas.microsoft.com/office/drawing/2014/main" id="{9174B09C-662C-E277-DB19-B188176DAFAC}"/>
                  </a:ext>
                </a:extLst>
              </p:cNvPr>
              <p:cNvSpPr/>
              <p:nvPr/>
            </p:nvSpPr>
            <p:spPr>
              <a:xfrm>
                <a:off x="318958" y="4200102"/>
                <a:ext cx="2583974" cy="301814"/>
              </a:xfrm>
              <a:prstGeom prst="rect">
                <a:avLst/>
              </a:prstGeom>
              <a:noFill/>
              <a:ln w="28575">
                <a:noFill/>
              </a:ln>
              <a:effectLst>
                <a:outerShdw dist="25400" sx="1000" sy="1000" algn="tl" rotWithShape="0">
                  <a:prstClr val="black"/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15000"/>
                  </a:lnSpc>
                  <a:buFont typeface="Wingdings" pitchFamily="2" charset="2"/>
                  <a:buChar char="§"/>
                </a:pPr>
                <a:r>
                  <a:rPr lang="nl-NL" sz="1300" dirty="0">
                    <a:latin typeface="Century Gothic" panose="020B0502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Jij kunt goed plannen</a:t>
                </a:r>
                <a:endParaRPr lang="en-NL" sz="1300" dirty="0"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59" name="Rectangle 62">
                <a:extLst>
                  <a:ext uri="{FF2B5EF4-FFF2-40B4-BE49-F238E27FC236}">
                    <a16:creationId xmlns:a16="http://schemas.microsoft.com/office/drawing/2014/main" id="{09969A9B-8599-7ECA-BB66-2E83A3093D90}"/>
                  </a:ext>
                </a:extLst>
              </p:cNvPr>
              <p:cNvSpPr/>
              <p:nvPr/>
            </p:nvSpPr>
            <p:spPr>
              <a:xfrm>
                <a:off x="318958" y="4545077"/>
                <a:ext cx="2583974" cy="301814"/>
              </a:xfrm>
              <a:prstGeom prst="rect">
                <a:avLst/>
              </a:prstGeom>
              <a:noFill/>
              <a:ln w="28575">
                <a:noFill/>
              </a:ln>
              <a:effectLst>
                <a:outerShdw dist="25400" sx="1000" sy="1000" algn="tl" rotWithShape="0">
                  <a:prstClr val="black"/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15000"/>
                  </a:lnSpc>
                  <a:buFont typeface="Wingdings" pitchFamily="2" charset="2"/>
                  <a:buChar char="§"/>
                </a:pPr>
                <a:r>
                  <a:rPr lang="nl-NL" sz="1300" dirty="0">
                    <a:latin typeface="Century Gothic" panose="020B0502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Je bent goed op school</a:t>
                </a:r>
                <a:endParaRPr lang="en-NL" sz="1300" dirty="0"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60" name="Rectangle 62">
                <a:extLst>
                  <a:ext uri="{FF2B5EF4-FFF2-40B4-BE49-F238E27FC236}">
                    <a16:creationId xmlns:a16="http://schemas.microsoft.com/office/drawing/2014/main" id="{41374534-E925-FDAB-66CB-03BA2CDEA62E}"/>
                  </a:ext>
                </a:extLst>
              </p:cNvPr>
              <p:cNvSpPr/>
              <p:nvPr/>
            </p:nvSpPr>
            <p:spPr>
              <a:xfrm>
                <a:off x="2774423" y="4198986"/>
                <a:ext cx="2583974" cy="531877"/>
              </a:xfrm>
              <a:prstGeom prst="rect">
                <a:avLst/>
              </a:prstGeom>
              <a:noFill/>
              <a:ln w="28575">
                <a:noFill/>
              </a:ln>
              <a:effectLst>
                <a:outerShdw dist="25400" sx="1000" sy="1000" algn="tl" rotWithShape="0">
                  <a:prstClr val="black"/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15000"/>
                  </a:lnSpc>
                  <a:buFont typeface="Wingdings" pitchFamily="2" charset="2"/>
                  <a:buChar char="§"/>
                </a:pPr>
                <a:r>
                  <a:rPr lang="nl-NL" sz="1300" dirty="0">
                    <a:latin typeface="Century Gothic" panose="020B0502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Knap dat je … hebt gehaald.</a:t>
                </a:r>
                <a:endParaRPr lang="en-NL" sz="1300" dirty="0"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sp>
          <p:nvSpPr>
            <p:cNvPr id="11" name="Tekstvak 10">
              <a:extLst>
                <a:ext uri="{FF2B5EF4-FFF2-40B4-BE49-F238E27FC236}">
                  <a16:creationId xmlns:a16="http://schemas.microsoft.com/office/drawing/2014/main" id="{3D66824E-42EB-51D5-8CC3-36A5AAAFF1CA}"/>
                </a:ext>
              </a:extLst>
            </p:cNvPr>
            <p:cNvSpPr txBox="1"/>
            <p:nvPr/>
          </p:nvSpPr>
          <p:spPr>
            <a:xfrm>
              <a:off x="261429" y="5610429"/>
              <a:ext cx="6169842" cy="553998"/>
            </a:xfrm>
            <a:prstGeom prst="rect">
              <a:avLst/>
            </a:prstGeom>
            <a:noFill/>
            <a:effectLst>
              <a:outerShdw sx="1000" sy="1000" algn="tl" rotWithShape="0">
                <a:schemeClr val="tx2"/>
              </a:outerShdw>
            </a:effectLst>
          </p:spPr>
          <p:txBody>
            <a:bodyPr wrap="square">
              <a:spAutoFit/>
            </a:bodyPr>
            <a:lstStyle/>
            <a:p>
              <a:r>
                <a:rPr lang="nl-NL" sz="1500" b="1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Ronde 1: buitenkant </a:t>
              </a:r>
              <a:br>
                <a:rPr lang="nl-NL" sz="1500" b="1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</a:br>
              <a:r>
                <a:rPr lang="nl-NL" sz="1500" i="1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Denk aan: uiterlijk, voorwerpen, presentatie.</a:t>
              </a:r>
              <a:endParaRPr lang="nl-NL" sz="1500" b="1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16" name="Groep 15">
            <a:extLst>
              <a:ext uri="{FF2B5EF4-FFF2-40B4-BE49-F238E27FC236}">
                <a16:creationId xmlns:a16="http://schemas.microsoft.com/office/drawing/2014/main" id="{FBD7E70C-757F-4393-D033-5D09A149D6DA}"/>
              </a:ext>
            </a:extLst>
          </p:cNvPr>
          <p:cNvGrpSpPr/>
          <p:nvPr/>
        </p:nvGrpSpPr>
        <p:grpSpPr>
          <a:xfrm>
            <a:off x="9547958" y="5604277"/>
            <a:ext cx="1950445" cy="379318"/>
            <a:chOff x="9399427" y="5142705"/>
            <a:chExt cx="1950445" cy="379318"/>
          </a:xfrm>
        </p:grpSpPr>
        <p:pic>
          <p:nvPicPr>
            <p:cNvPr id="13" name="Graphic 12" descr="Cursor met effen opvulling">
              <a:extLst>
                <a:ext uri="{FF2B5EF4-FFF2-40B4-BE49-F238E27FC236}">
                  <a16:creationId xmlns:a16="http://schemas.microsoft.com/office/drawing/2014/main" id="{A53D25C1-8C7F-969F-68D9-04369BDC79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399427" y="5142705"/>
              <a:ext cx="373842" cy="373842"/>
            </a:xfrm>
            <a:prstGeom prst="rect">
              <a:avLst/>
            </a:prstGeom>
          </p:spPr>
        </p:pic>
        <p:sp>
          <p:nvSpPr>
            <p:cNvPr id="14" name="Tekstvak 13">
              <a:extLst>
                <a:ext uri="{FF2B5EF4-FFF2-40B4-BE49-F238E27FC236}">
                  <a16:creationId xmlns:a16="http://schemas.microsoft.com/office/drawing/2014/main" id="{B72FCFB7-25FD-B515-1072-69738877647D}"/>
                </a:ext>
              </a:extLst>
            </p:cNvPr>
            <p:cNvSpPr txBox="1"/>
            <p:nvPr/>
          </p:nvSpPr>
          <p:spPr>
            <a:xfrm>
              <a:off x="9685608" y="5168272"/>
              <a:ext cx="1664264" cy="353751"/>
            </a:xfrm>
            <a:prstGeom prst="rect">
              <a:avLst/>
            </a:prstGeom>
            <a:noFill/>
            <a:effectLst>
              <a:outerShdw sx="1000" sy="1000" algn="tl" rotWithShape="0">
                <a:schemeClr val="tx2"/>
              </a:outerShdw>
            </a:effectLst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300" b="1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Klik voor inspiratie</a:t>
              </a:r>
            </a:p>
          </p:txBody>
        </p:sp>
      </p:grpSp>
      <p:pic>
        <p:nvPicPr>
          <p:cNvPr id="19" name="Afbeelding 18" descr="Afbeelding met Graphics, symbool, Kleurrijkheid, logo&#10;&#10;Door AI gegenereerde inhoud is mogelijk onjuist.">
            <a:extLst>
              <a:ext uri="{FF2B5EF4-FFF2-40B4-BE49-F238E27FC236}">
                <a16:creationId xmlns:a16="http://schemas.microsoft.com/office/drawing/2014/main" id="{0AD04C3C-C85B-91F6-B874-5F598F9028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5209" y="1699336"/>
            <a:ext cx="438879" cy="573919"/>
          </a:xfrm>
          <a:prstGeom prst="rect">
            <a:avLst/>
          </a:prstGeom>
        </p:spPr>
      </p:pic>
      <p:pic>
        <p:nvPicPr>
          <p:cNvPr id="21" name="Afbeelding 20" descr="Afbeelding met hart, Valentijnsdag, creativiteit&#10;&#10;Automatisch gegenereerde beschrijving">
            <a:extLst>
              <a:ext uri="{FF2B5EF4-FFF2-40B4-BE49-F238E27FC236}">
                <a16:creationId xmlns:a16="http://schemas.microsoft.com/office/drawing/2014/main" id="{59EEBBEF-9F41-D28E-A0AB-50B0D0CB86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6341" y="3466991"/>
            <a:ext cx="231273" cy="288000"/>
          </a:xfrm>
          <a:prstGeom prst="rect">
            <a:avLst/>
          </a:prstGeom>
        </p:spPr>
      </p:pic>
      <p:pic>
        <p:nvPicPr>
          <p:cNvPr id="22" name="Afbeelding 21" descr="Afbeelding met hart, Valentijnsdag, creativiteit&#10;&#10;Automatisch gegenereerde beschrijving">
            <a:extLst>
              <a:ext uri="{FF2B5EF4-FFF2-40B4-BE49-F238E27FC236}">
                <a16:creationId xmlns:a16="http://schemas.microsoft.com/office/drawing/2014/main" id="{7ABCCCE0-EDB1-CD33-3432-5905A38234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6341" y="3809634"/>
            <a:ext cx="231273" cy="288000"/>
          </a:xfrm>
          <a:prstGeom prst="rect">
            <a:avLst/>
          </a:prstGeom>
        </p:spPr>
      </p:pic>
      <p:pic>
        <p:nvPicPr>
          <p:cNvPr id="23" name="Afbeelding 22" descr="Afbeelding met hart, Valentijnsdag, creativiteit&#10;&#10;Automatisch gegenereerde beschrijving">
            <a:extLst>
              <a:ext uri="{FF2B5EF4-FFF2-40B4-BE49-F238E27FC236}">
                <a16:creationId xmlns:a16="http://schemas.microsoft.com/office/drawing/2014/main" id="{C0530101-9631-1A46-D42F-84E03DCE41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6341" y="4152277"/>
            <a:ext cx="231273" cy="288000"/>
          </a:xfrm>
          <a:prstGeom prst="rect">
            <a:avLst/>
          </a:prstGeom>
        </p:spPr>
      </p:pic>
      <p:pic>
        <p:nvPicPr>
          <p:cNvPr id="25" name="Afbeelding 24" descr="Afbeelding met hart, Valentijnsdag, creativiteit&#10;&#10;Automatisch gegenereerde beschrijving">
            <a:extLst>
              <a:ext uri="{FF2B5EF4-FFF2-40B4-BE49-F238E27FC236}">
                <a16:creationId xmlns:a16="http://schemas.microsoft.com/office/drawing/2014/main" id="{45B8576D-A6FC-EA7F-55BF-3262D4A832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6341" y="4494920"/>
            <a:ext cx="231273" cy="288000"/>
          </a:xfrm>
          <a:prstGeom prst="rect">
            <a:avLst/>
          </a:prstGeom>
        </p:spPr>
      </p:pic>
      <p:pic>
        <p:nvPicPr>
          <p:cNvPr id="28" name="Afbeelding 27" descr="Afbeelding met hart, Valentijnsdag, creativiteit&#10;&#10;Automatisch gegenereerde beschrijving">
            <a:extLst>
              <a:ext uri="{FF2B5EF4-FFF2-40B4-BE49-F238E27FC236}">
                <a16:creationId xmlns:a16="http://schemas.microsoft.com/office/drawing/2014/main" id="{317E942B-614D-B9CD-FAD4-9322DEFDA9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6341" y="4837563"/>
            <a:ext cx="231273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18910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Rechte verbindingslijn 1">
            <a:extLst>
              <a:ext uri="{FF2B5EF4-FFF2-40B4-BE49-F238E27FC236}">
                <a16:creationId xmlns:a16="http://schemas.microsoft.com/office/drawing/2014/main" id="{7DB2C52C-37DD-F525-8D7A-626FD06DE181}"/>
              </a:ext>
            </a:extLst>
          </p:cNvPr>
          <p:cNvCxnSpPr>
            <a:cxnSpLocks/>
          </p:cNvCxnSpPr>
          <p:nvPr/>
        </p:nvCxnSpPr>
        <p:spPr>
          <a:xfrm>
            <a:off x="6096000" y="1177636"/>
            <a:ext cx="41642" cy="5578930"/>
          </a:xfrm>
          <a:prstGeom prst="line">
            <a:avLst/>
          </a:prstGeom>
          <a:ln w="4445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18">
            <a:extLst>
              <a:ext uri="{FF2B5EF4-FFF2-40B4-BE49-F238E27FC236}">
                <a16:creationId xmlns:a16="http://schemas.microsoft.com/office/drawing/2014/main" id="{B3FDEBD3-5D6D-69D4-BDCC-896318D151CD}"/>
              </a:ext>
            </a:extLst>
          </p:cNvPr>
          <p:cNvSpPr txBox="1"/>
          <p:nvPr/>
        </p:nvSpPr>
        <p:spPr>
          <a:xfrm>
            <a:off x="4062334" y="255884"/>
            <a:ext cx="3999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2000" b="1" dirty="0">
                <a:solidFill>
                  <a:schemeClr val="bg1"/>
                </a:solidFill>
                <a:latin typeface="Aptos" panose="020B0004020202020204" pitchFamily="34" charset="0"/>
                <a:ea typeface="Roboto Light" panose="02000000000000000000" pitchFamily="2" charset="0"/>
              </a:rPr>
              <a:t>Complimentenbal</a:t>
            </a:r>
          </a:p>
        </p:txBody>
      </p:sp>
      <p:pic>
        <p:nvPicPr>
          <p:cNvPr id="67" name="Afbeelding 66">
            <a:extLst>
              <a:ext uri="{FF2B5EF4-FFF2-40B4-BE49-F238E27FC236}">
                <a16:creationId xmlns:a16="http://schemas.microsoft.com/office/drawing/2014/main" id="{0F72ADDE-4E88-4261-AEB6-22035D8437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7566" y="1797771"/>
            <a:ext cx="4370837" cy="394588"/>
          </a:xfrm>
          <a:prstGeom prst="rect">
            <a:avLst/>
          </a:prstGeom>
        </p:spPr>
      </p:pic>
      <p:grpSp>
        <p:nvGrpSpPr>
          <p:cNvPr id="68" name="Groep 67">
            <a:extLst>
              <a:ext uri="{FF2B5EF4-FFF2-40B4-BE49-F238E27FC236}">
                <a16:creationId xmlns:a16="http://schemas.microsoft.com/office/drawing/2014/main" id="{86D2FE38-2B02-D350-D2EB-C74CAA7BFD94}"/>
              </a:ext>
            </a:extLst>
          </p:cNvPr>
          <p:cNvGrpSpPr/>
          <p:nvPr/>
        </p:nvGrpSpPr>
        <p:grpSpPr>
          <a:xfrm>
            <a:off x="7127568" y="1803292"/>
            <a:ext cx="4370836" cy="3417821"/>
            <a:chOff x="7157549" y="1396173"/>
            <a:chExt cx="4370836" cy="3417821"/>
          </a:xfrm>
        </p:grpSpPr>
        <p:sp>
          <p:nvSpPr>
            <p:cNvPr id="69" name="TextBox 18">
              <a:extLst>
                <a:ext uri="{FF2B5EF4-FFF2-40B4-BE49-F238E27FC236}">
                  <a16:creationId xmlns:a16="http://schemas.microsoft.com/office/drawing/2014/main" id="{4E50AF8B-A45E-7224-5252-E088924C5C7A}"/>
                </a:ext>
              </a:extLst>
            </p:cNvPr>
            <p:cNvSpPr txBox="1"/>
            <p:nvPr/>
          </p:nvSpPr>
          <p:spPr>
            <a:xfrm>
              <a:off x="7157549" y="1995594"/>
              <a:ext cx="4370836" cy="2818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500" b="1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Begin meteen te werken aan een goede sfeer met complimenten.</a:t>
              </a:r>
              <a:r>
                <a:rPr lang="nl-NL" sz="1500" dirty="0"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</a:p>
            <a:p>
              <a:pPr>
                <a:lnSpc>
                  <a:spcPct val="150000"/>
                </a:lnSpc>
              </a:pPr>
              <a:endParaRPr lang="nl-NL" sz="1500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nl-NL" sz="1500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Vorm een kring</a:t>
              </a: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nl-NL" sz="1500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Gooi de bal naar een klasgenoot. </a:t>
              </a: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nl-NL" sz="1500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Geef meteen een compliment. </a:t>
              </a: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nl-NL" sz="1500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Zorg dat iedereen aan de beurt komt. </a:t>
              </a: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nl-NL" sz="1500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Speel 2 rondes: binnenkant &amp; buitenkant</a:t>
              </a:r>
            </a:p>
          </p:txBody>
        </p:sp>
        <p:sp>
          <p:nvSpPr>
            <p:cNvPr id="70" name="TextBox 18">
              <a:extLst>
                <a:ext uri="{FF2B5EF4-FFF2-40B4-BE49-F238E27FC236}">
                  <a16:creationId xmlns:a16="http://schemas.microsoft.com/office/drawing/2014/main" id="{EC4CF42B-C159-C4D4-837D-5A0E3B2BECE1}"/>
                </a:ext>
              </a:extLst>
            </p:cNvPr>
            <p:cNvSpPr txBox="1"/>
            <p:nvPr/>
          </p:nvSpPr>
          <p:spPr>
            <a:xfrm>
              <a:off x="7256206" y="1396173"/>
              <a:ext cx="42721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nl-NL" sz="2000" b="1" dirty="0">
                  <a:solidFill>
                    <a:schemeClr val="bg1"/>
                  </a:solidFill>
                  <a:latin typeface="Aptos" panose="020B0004020202020204" pitchFamily="34" charset="0"/>
                  <a:ea typeface="Roboto Light" panose="02000000000000000000" pitchFamily="2" charset="0"/>
                </a:rPr>
                <a:t>Sfeer in de klas</a:t>
              </a:r>
            </a:p>
          </p:txBody>
        </p:sp>
      </p:grpSp>
      <p:pic>
        <p:nvPicPr>
          <p:cNvPr id="74" name="Afbeelding 73" descr="Afbeelding met Graphics, symbool, Kleurrijkheid, logo&#10;&#10;Door AI gegenereerde inhoud is mogelijk onjuist.">
            <a:extLst>
              <a:ext uri="{FF2B5EF4-FFF2-40B4-BE49-F238E27FC236}">
                <a16:creationId xmlns:a16="http://schemas.microsoft.com/office/drawing/2014/main" id="{6259B592-2B07-36FB-AA07-318B1DBD9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209" y="1699336"/>
            <a:ext cx="438879" cy="573919"/>
          </a:xfrm>
          <a:prstGeom prst="rect">
            <a:avLst/>
          </a:prstGeom>
        </p:spPr>
      </p:pic>
      <p:pic>
        <p:nvPicPr>
          <p:cNvPr id="75" name="Afbeelding 74" descr="Afbeelding met hart, Valentijnsdag, creativiteit&#10;&#10;Automatisch gegenereerde beschrijving">
            <a:extLst>
              <a:ext uri="{FF2B5EF4-FFF2-40B4-BE49-F238E27FC236}">
                <a16:creationId xmlns:a16="http://schemas.microsoft.com/office/drawing/2014/main" id="{7B7FAB60-E14C-CD20-EB8E-E75F0489AF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6341" y="3466991"/>
            <a:ext cx="231273" cy="288000"/>
          </a:xfrm>
          <a:prstGeom prst="rect">
            <a:avLst/>
          </a:prstGeom>
        </p:spPr>
      </p:pic>
      <p:pic>
        <p:nvPicPr>
          <p:cNvPr id="76" name="Afbeelding 75" descr="Afbeelding met hart, Valentijnsdag, creativiteit&#10;&#10;Automatisch gegenereerde beschrijving">
            <a:extLst>
              <a:ext uri="{FF2B5EF4-FFF2-40B4-BE49-F238E27FC236}">
                <a16:creationId xmlns:a16="http://schemas.microsoft.com/office/drawing/2014/main" id="{1EF698BB-5277-0178-FE2D-02599A5006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6341" y="3809634"/>
            <a:ext cx="231273" cy="288000"/>
          </a:xfrm>
          <a:prstGeom prst="rect">
            <a:avLst/>
          </a:prstGeom>
        </p:spPr>
      </p:pic>
      <p:pic>
        <p:nvPicPr>
          <p:cNvPr id="77" name="Afbeelding 76" descr="Afbeelding met hart, Valentijnsdag, creativiteit&#10;&#10;Automatisch gegenereerde beschrijving">
            <a:extLst>
              <a:ext uri="{FF2B5EF4-FFF2-40B4-BE49-F238E27FC236}">
                <a16:creationId xmlns:a16="http://schemas.microsoft.com/office/drawing/2014/main" id="{3825AE71-A978-8C2B-AAED-05B0EDC98C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6341" y="4152277"/>
            <a:ext cx="231273" cy="288000"/>
          </a:xfrm>
          <a:prstGeom prst="rect">
            <a:avLst/>
          </a:prstGeom>
        </p:spPr>
      </p:pic>
      <p:pic>
        <p:nvPicPr>
          <p:cNvPr id="79" name="Afbeelding 78" descr="Afbeelding met hart, Valentijnsdag, creativiteit&#10;&#10;Automatisch gegenereerde beschrijving">
            <a:extLst>
              <a:ext uri="{FF2B5EF4-FFF2-40B4-BE49-F238E27FC236}">
                <a16:creationId xmlns:a16="http://schemas.microsoft.com/office/drawing/2014/main" id="{3E5F470C-540F-901B-8817-35F47EE091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6341" y="4494920"/>
            <a:ext cx="231273" cy="288000"/>
          </a:xfrm>
          <a:prstGeom prst="rect">
            <a:avLst/>
          </a:prstGeom>
        </p:spPr>
      </p:pic>
      <p:pic>
        <p:nvPicPr>
          <p:cNvPr id="82" name="Afbeelding 81" descr="Afbeelding met hart, Valentijnsdag, creativiteit&#10;&#10;Automatisch gegenereerde beschrijving">
            <a:extLst>
              <a:ext uri="{FF2B5EF4-FFF2-40B4-BE49-F238E27FC236}">
                <a16:creationId xmlns:a16="http://schemas.microsoft.com/office/drawing/2014/main" id="{1B35DC5F-A889-F9B9-E4B7-4517DF2B5D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6341" y="4837563"/>
            <a:ext cx="231273" cy="288000"/>
          </a:xfrm>
          <a:prstGeom prst="rect">
            <a:avLst/>
          </a:prstGeom>
        </p:spPr>
      </p:pic>
      <p:grpSp>
        <p:nvGrpSpPr>
          <p:cNvPr id="83" name="Groep 82">
            <a:extLst>
              <a:ext uri="{FF2B5EF4-FFF2-40B4-BE49-F238E27FC236}">
                <a16:creationId xmlns:a16="http://schemas.microsoft.com/office/drawing/2014/main" id="{7946F6E7-E6E1-1E7E-7C37-0C53E4DF6EE3}"/>
              </a:ext>
            </a:extLst>
          </p:cNvPr>
          <p:cNvGrpSpPr/>
          <p:nvPr/>
        </p:nvGrpSpPr>
        <p:grpSpPr>
          <a:xfrm>
            <a:off x="-49638" y="985479"/>
            <a:ext cx="6473461" cy="5482190"/>
            <a:chOff x="-49638" y="985479"/>
            <a:chExt cx="6473461" cy="5482190"/>
          </a:xfrm>
        </p:grpSpPr>
        <p:grpSp>
          <p:nvGrpSpPr>
            <p:cNvPr id="84" name="Groep 83">
              <a:extLst>
                <a:ext uri="{FF2B5EF4-FFF2-40B4-BE49-F238E27FC236}">
                  <a16:creationId xmlns:a16="http://schemas.microsoft.com/office/drawing/2014/main" id="{741F8121-1B34-3100-E7A0-C6A523D202E2}"/>
                </a:ext>
              </a:extLst>
            </p:cNvPr>
            <p:cNvGrpSpPr/>
            <p:nvPr/>
          </p:nvGrpSpPr>
          <p:grpSpPr>
            <a:xfrm>
              <a:off x="-49638" y="985479"/>
              <a:ext cx="5966586" cy="4438036"/>
              <a:chOff x="-49638" y="1023187"/>
              <a:chExt cx="5966586" cy="4438036"/>
            </a:xfrm>
          </p:grpSpPr>
          <p:pic>
            <p:nvPicPr>
              <p:cNvPr id="86" name="Picture 6" descr="A picture containing text&#10;&#10;Description automatically generated">
                <a:extLst>
                  <a:ext uri="{FF2B5EF4-FFF2-40B4-BE49-F238E27FC236}">
                    <a16:creationId xmlns:a16="http://schemas.microsoft.com/office/drawing/2014/main" id="{3A8D940E-5184-057F-C20C-EC5374E3A4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49638" y="1023187"/>
                <a:ext cx="5952567" cy="4438036"/>
              </a:xfrm>
              <a:prstGeom prst="rect">
                <a:avLst/>
              </a:prstGeom>
            </p:spPr>
          </p:pic>
          <p:sp>
            <p:nvSpPr>
              <p:cNvPr id="87" name="Rectangle 62">
                <a:extLst>
                  <a:ext uri="{FF2B5EF4-FFF2-40B4-BE49-F238E27FC236}">
                    <a16:creationId xmlns:a16="http://schemas.microsoft.com/office/drawing/2014/main" id="{3B0D9AFA-C7D2-3D29-5595-6B25E3457325}"/>
                  </a:ext>
                </a:extLst>
              </p:cNvPr>
              <p:cNvSpPr/>
              <p:nvPr/>
            </p:nvSpPr>
            <p:spPr>
              <a:xfrm>
                <a:off x="2830921" y="1628872"/>
                <a:ext cx="2583974" cy="301814"/>
              </a:xfrm>
              <a:prstGeom prst="rect">
                <a:avLst/>
              </a:prstGeom>
              <a:noFill/>
              <a:ln w="28575">
                <a:noFill/>
              </a:ln>
              <a:effectLst>
                <a:outerShdw dist="25400" sx="1000" sy="1000" algn="tl" rotWithShape="0">
                  <a:prstClr val="black"/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15000"/>
                  </a:lnSpc>
                  <a:buFont typeface="Wingdings" pitchFamily="2" charset="2"/>
                  <a:buChar char="§"/>
                </a:pPr>
                <a:r>
                  <a:rPr lang="nl-NL" sz="1300" dirty="0">
                    <a:latin typeface="Century Gothic" panose="020B0502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Je weet wat genieten is</a:t>
                </a:r>
                <a:endParaRPr lang="en-NL" sz="1300" dirty="0"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88" name="Rectangle 62">
                <a:extLst>
                  <a:ext uri="{FF2B5EF4-FFF2-40B4-BE49-F238E27FC236}">
                    <a16:creationId xmlns:a16="http://schemas.microsoft.com/office/drawing/2014/main" id="{D7A24DF6-E40C-4B99-7308-3CCC58681CEB}"/>
                  </a:ext>
                </a:extLst>
              </p:cNvPr>
              <p:cNvSpPr/>
              <p:nvPr/>
            </p:nvSpPr>
            <p:spPr>
              <a:xfrm>
                <a:off x="2830921" y="1972503"/>
                <a:ext cx="2583974" cy="301814"/>
              </a:xfrm>
              <a:prstGeom prst="rect">
                <a:avLst/>
              </a:prstGeom>
              <a:noFill/>
              <a:ln w="28575">
                <a:noFill/>
              </a:ln>
              <a:effectLst>
                <a:outerShdw dist="25400" sx="1000" sy="1000" algn="tl" rotWithShape="0">
                  <a:prstClr val="black"/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15000"/>
                  </a:lnSpc>
                  <a:buFont typeface="Wingdings" pitchFamily="2" charset="2"/>
                  <a:buChar char="§"/>
                </a:pPr>
                <a:r>
                  <a:rPr lang="nl-NL" sz="1300" dirty="0">
                    <a:latin typeface="Century Gothic" panose="020B0502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Je bent behulpzaam</a:t>
                </a:r>
                <a:endParaRPr lang="en-NL" sz="1300" dirty="0"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89" name="Rectangle 62">
                <a:extLst>
                  <a:ext uri="{FF2B5EF4-FFF2-40B4-BE49-F238E27FC236}">
                    <a16:creationId xmlns:a16="http://schemas.microsoft.com/office/drawing/2014/main" id="{BAFDB53C-DA0A-6007-34FF-5A32E3D2F1AE}"/>
                  </a:ext>
                </a:extLst>
              </p:cNvPr>
              <p:cNvSpPr/>
              <p:nvPr/>
            </p:nvSpPr>
            <p:spPr>
              <a:xfrm>
                <a:off x="2830921" y="2316134"/>
                <a:ext cx="2943499" cy="301814"/>
              </a:xfrm>
              <a:prstGeom prst="rect">
                <a:avLst/>
              </a:prstGeom>
              <a:noFill/>
              <a:ln w="28575">
                <a:noFill/>
              </a:ln>
              <a:effectLst>
                <a:outerShdw dist="25400" sx="1000" sy="1000" algn="tl" rotWithShape="0">
                  <a:prstClr val="black"/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15000"/>
                  </a:lnSpc>
                  <a:buFont typeface="Wingdings" pitchFamily="2" charset="2"/>
                  <a:buChar char="§"/>
                </a:pPr>
                <a:r>
                  <a:rPr lang="nl-NL" sz="1300" dirty="0">
                    <a:latin typeface="Century Gothic" panose="020B0502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Je bent serieus als dat nodig is</a:t>
                </a:r>
                <a:endParaRPr lang="en-NL" sz="1300" dirty="0"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90" name="Rectangle 62">
                <a:extLst>
                  <a:ext uri="{FF2B5EF4-FFF2-40B4-BE49-F238E27FC236}">
                    <a16:creationId xmlns:a16="http://schemas.microsoft.com/office/drawing/2014/main" id="{F051F593-2B71-AECA-8CCC-764BE8A0386F}"/>
                  </a:ext>
                </a:extLst>
              </p:cNvPr>
              <p:cNvSpPr/>
              <p:nvPr/>
            </p:nvSpPr>
            <p:spPr>
              <a:xfrm>
                <a:off x="2830922" y="2659765"/>
                <a:ext cx="2583974" cy="301814"/>
              </a:xfrm>
              <a:prstGeom prst="rect">
                <a:avLst/>
              </a:prstGeom>
              <a:noFill/>
              <a:ln w="28575">
                <a:noFill/>
              </a:ln>
              <a:effectLst>
                <a:outerShdw dist="25400" sx="1000" sy="1000" algn="tl" rotWithShape="0">
                  <a:prstClr val="black"/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15000"/>
                  </a:lnSpc>
                  <a:buFont typeface="Wingdings" pitchFamily="2" charset="2"/>
                  <a:buChar char="§"/>
                </a:pPr>
                <a:r>
                  <a:rPr lang="nl-NL" sz="1300" dirty="0">
                    <a:latin typeface="Century Gothic" panose="020B0502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Je bent zelfverzekerd</a:t>
                </a:r>
                <a:endParaRPr lang="en-NL" sz="1300" dirty="0"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91" name="Rectangle 62">
                <a:extLst>
                  <a:ext uri="{FF2B5EF4-FFF2-40B4-BE49-F238E27FC236}">
                    <a16:creationId xmlns:a16="http://schemas.microsoft.com/office/drawing/2014/main" id="{7E8A33E5-3888-211F-3684-7BE72A7CAF8D}"/>
                  </a:ext>
                </a:extLst>
              </p:cNvPr>
              <p:cNvSpPr/>
              <p:nvPr/>
            </p:nvSpPr>
            <p:spPr>
              <a:xfrm>
                <a:off x="2830922" y="3003396"/>
                <a:ext cx="2943498" cy="301814"/>
              </a:xfrm>
              <a:prstGeom prst="rect">
                <a:avLst/>
              </a:prstGeom>
              <a:noFill/>
              <a:ln w="28575">
                <a:noFill/>
              </a:ln>
              <a:effectLst>
                <a:outerShdw dist="25400" sx="1000" sy="1000" algn="tl" rotWithShape="0">
                  <a:prstClr val="black"/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15000"/>
                  </a:lnSpc>
                  <a:buFont typeface="Wingdings" pitchFamily="2" charset="2"/>
                  <a:buChar char="§"/>
                </a:pPr>
                <a:r>
                  <a:rPr lang="nl-NL" sz="1300" dirty="0">
                    <a:latin typeface="Century Gothic" panose="020B0502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Met jou is het altijd gezellig</a:t>
                </a:r>
                <a:endParaRPr lang="en-NL" sz="1300" dirty="0"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92" name="Rectangle 62">
                <a:extLst>
                  <a:ext uri="{FF2B5EF4-FFF2-40B4-BE49-F238E27FC236}">
                    <a16:creationId xmlns:a16="http://schemas.microsoft.com/office/drawing/2014/main" id="{39D85BF2-F53B-8E9B-AEF0-27BE61808C7D}"/>
                  </a:ext>
                </a:extLst>
              </p:cNvPr>
              <p:cNvSpPr/>
              <p:nvPr/>
            </p:nvSpPr>
            <p:spPr>
              <a:xfrm>
                <a:off x="2830921" y="3347027"/>
                <a:ext cx="3044131" cy="301814"/>
              </a:xfrm>
              <a:prstGeom prst="rect">
                <a:avLst/>
              </a:prstGeom>
              <a:noFill/>
              <a:ln w="28575">
                <a:noFill/>
              </a:ln>
              <a:effectLst>
                <a:outerShdw dist="25400" sx="1000" sy="1000" algn="tl" rotWithShape="0">
                  <a:prstClr val="black"/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15000"/>
                  </a:lnSpc>
                  <a:buFont typeface="Wingdings" pitchFamily="2" charset="2"/>
                  <a:buChar char="§"/>
                </a:pPr>
                <a:r>
                  <a:rPr lang="nl-NL" sz="1300" dirty="0">
                    <a:latin typeface="Century Gothic" panose="020B0502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Je hebt geduld met anderen</a:t>
                </a:r>
                <a:endParaRPr lang="en-NL" sz="1300" dirty="0"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93" name="Rectangle 62">
                <a:extLst>
                  <a:ext uri="{FF2B5EF4-FFF2-40B4-BE49-F238E27FC236}">
                    <a16:creationId xmlns:a16="http://schemas.microsoft.com/office/drawing/2014/main" id="{B70BF4B8-FAD3-F654-794D-A3D09DD9B01A}"/>
                  </a:ext>
                </a:extLst>
              </p:cNvPr>
              <p:cNvSpPr/>
              <p:nvPr/>
            </p:nvSpPr>
            <p:spPr>
              <a:xfrm>
                <a:off x="2830921" y="3690658"/>
                <a:ext cx="3035939" cy="301814"/>
              </a:xfrm>
              <a:prstGeom prst="rect">
                <a:avLst/>
              </a:prstGeom>
              <a:noFill/>
              <a:ln w="28575">
                <a:noFill/>
              </a:ln>
              <a:effectLst>
                <a:outerShdw dist="25400" sx="1000" sy="1000" algn="tl" rotWithShape="0">
                  <a:prstClr val="black"/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15000"/>
                  </a:lnSpc>
                  <a:buFont typeface="Wingdings" pitchFamily="2" charset="2"/>
                  <a:buChar char="§"/>
                </a:pPr>
                <a:r>
                  <a:rPr lang="nl-NL" sz="1300" dirty="0">
                    <a:latin typeface="Century Gothic" panose="020B0502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Je kunt goed samenwerken</a:t>
                </a:r>
                <a:endParaRPr lang="en-NL" sz="1300" dirty="0"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94" name="Rectangle 62">
                <a:extLst>
                  <a:ext uri="{FF2B5EF4-FFF2-40B4-BE49-F238E27FC236}">
                    <a16:creationId xmlns:a16="http://schemas.microsoft.com/office/drawing/2014/main" id="{243D1BAF-A64C-C465-CB0D-AB8DCFAA5800}"/>
                  </a:ext>
                </a:extLst>
              </p:cNvPr>
              <p:cNvSpPr/>
              <p:nvPr/>
            </p:nvSpPr>
            <p:spPr>
              <a:xfrm>
                <a:off x="2830922" y="4034289"/>
                <a:ext cx="2994296" cy="301814"/>
              </a:xfrm>
              <a:prstGeom prst="rect">
                <a:avLst/>
              </a:prstGeom>
              <a:noFill/>
              <a:ln w="28575">
                <a:noFill/>
              </a:ln>
              <a:effectLst>
                <a:outerShdw dist="25400" sx="1000" sy="1000" algn="tl" rotWithShape="0">
                  <a:prstClr val="black"/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15000"/>
                  </a:lnSpc>
                  <a:buFont typeface="Wingdings" pitchFamily="2" charset="2"/>
                  <a:buChar char="§"/>
                </a:pPr>
                <a:r>
                  <a:rPr lang="nl-NL" sz="1300" dirty="0">
                    <a:latin typeface="Century Gothic" panose="020B0502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Je bent een probleemoplosser</a:t>
                </a:r>
                <a:endParaRPr lang="en-NL" sz="1300" dirty="0"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95" name="Rectangle 62">
                <a:extLst>
                  <a:ext uri="{FF2B5EF4-FFF2-40B4-BE49-F238E27FC236}">
                    <a16:creationId xmlns:a16="http://schemas.microsoft.com/office/drawing/2014/main" id="{BA924144-F6A2-BC9E-8822-B3453402677B}"/>
                  </a:ext>
                </a:extLst>
              </p:cNvPr>
              <p:cNvSpPr/>
              <p:nvPr/>
            </p:nvSpPr>
            <p:spPr>
              <a:xfrm>
                <a:off x="2830922" y="4377920"/>
                <a:ext cx="2583974" cy="301814"/>
              </a:xfrm>
              <a:prstGeom prst="rect">
                <a:avLst/>
              </a:prstGeom>
              <a:noFill/>
              <a:ln w="28575">
                <a:noFill/>
              </a:ln>
              <a:effectLst>
                <a:outerShdw dist="25400" sx="1000" sy="1000" algn="tl" rotWithShape="0">
                  <a:prstClr val="black"/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15000"/>
                  </a:lnSpc>
                  <a:buFont typeface="Wingdings" pitchFamily="2" charset="2"/>
                  <a:buChar char="§"/>
                </a:pPr>
                <a:r>
                  <a:rPr lang="nl-NL" sz="1300" dirty="0">
                    <a:latin typeface="Century Gothic" panose="020B0502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Je durft veel</a:t>
                </a:r>
                <a:endParaRPr lang="en-NL" sz="1300" dirty="0"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96" name="Rectangle 62">
                <a:extLst>
                  <a:ext uri="{FF2B5EF4-FFF2-40B4-BE49-F238E27FC236}">
                    <a16:creationId xmlns:a16="http://schemas.microsoft.com/office/drawing/2014/main" id="{E92563B2-86FC-7110-5A5F-65FFBC5DB8D1}"/>
                  </a:ext>
                </a:extLst>
              </p:cNvPr>
              <p:cNvSpPr/>
              <p:nvPr/>
            </p:nvSpPr>
            <p:spPr>
              <a:xfrm>
                <a:off x="375456" y="2657279"/>
                <a:ext cx="2583974" cy="301814"/>
              </a:xfrm>
              <a:prstGeom prst="rect">
                <a:avLst/>
              </a:prstGeom>
              <a:noFill/>
              <a:ln w="28575">
                <a:noFill/>
              </a:ln>
              <a:effectLst>
                <a:outerShdw dist="25400" sx="1000" sy="1000" algn="tl" rotWithShape="0">
                  <a:prstClr val="black"/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15000"/>
                  </a:lnSpc>
                  <a:buFont typeface="Wingdings" pitchFamily="2" charset="2"/>
                  <a:buChar char="§"/>
                </a:pPr>
                <a:r>
                  <a:rPr lang="nl-NL" sz="1300" dirty="0">
                    <a:latin typeface="Century Gothic" panose="020B0502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Je bent slim</a:t>
                </a:r>
                <a:endParaRPr lang="en-NL" sz="1300" dirty="0"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97" name="Rectangle 62">
                <a:extLst>
                  <a:ext uri="{FF2B5EF4-FFF2-40B4-BE49-F238E27FC236}">
                    <a16:creationId xmlns:a16="http://schemas.microsoft.com/office/drawing/2014/main" id="{F289BB43-D46E-41DF-7F34-B85869BFFEEC}"/>
                  </a:ext>
                </a:extLst>
              </p:cNvPr>
              <p:cNvSpPr/>
              <p:nvPr/>
            </p:nvSpPr>
            <p:spPr>
              <a:xfrm>
                <a:off x="375456" y="1646281"/>
                <a:ext cx="2583974" cy="301814"/>
              </a:xfrm>
              <a:prstGeom prst="rect">
                <a:avLst/>
              </a:prstGeom>
              <a:noFill/>
              <a:ln w="28575">
                <a:noFill/>
              </a:ln>
              <a:effectLst>
                <a:outerShdw dist="25400" sx="1000" sy="1000" algn="tl" rotWithShape="0">
                  <a:prstClr val="black"/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15000"/>
                  </a:lnSpc>
                  <a:buFont typeface="Wingdings" pitchFamily="2" charset="2"/>
                  <a:buChar char="§"/>
                </a:pPr>
                <a:r>
                  <a:rPr lang="nl-NL" sz="1300" dirty="0">
                    <a:latin typeface="Century Gothic" panose="020B0502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Je bent eerlijk</a:t>
                </a:r>
                <a:endParaRPr lang="en-NL" sz="1300" dirty="0"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98" name="Rectangle 62">
                <a:extLst>
                  <a:ext uri="{FF2B5EF4-FFF2-40B4-BE49-F238E27FC236}">
                    <a16:creationId xmlns:a16="http://schemas.microsoft.com/office/drawing/2014/main" id="{2369119C-597C-52CB-9676-DC924A07E676}"/>
                  </a:ext>
                </a:extLst>
              </p:cNvPr>
              <p:cNvSpPr/>
              <p:nvPr/>
            </p:nvSpPr>
            <p:spPr>
              <a:xfrm>
                <a:off x="2830921" y="4721551"/>
                <a:ext cx="3086027" cy="301814"/>
              </a:xfrm>
              <a:prstGeom prst="rect">
                <a:avLst/>
              </a:prstGeom>
              <a:noFill/>
              <a:ln w="28575">
                <a:noFill/>
              </a:ln>
              <a:effectLst>
                <a:outerShdw dist="25400" sx="1000" sy="1000" algn="tl" rotWithShape="0">
                  <a:prstClr val="black"/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15000"/>
                  </a:lnSpc>
                  <a:buFont typeface="Wingdings" pitchFamily="2" charset="2"/>
                  <a:buChar char="§"/>
                </a:pPr>
                <a:r>
                  <a:rPr lang="nl-NL" sz="1300" dirty="0">
                    <a:latin typeface="Century Gothic" panose="020B0502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Je denkt echt over dingen na</a:t>
                </a:r>
                <a:endParaRPr lang="en-NL" sz="1300" dirty="0"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14" name="Rectangle 62">
                <a:extLst>
                  <a:ext uri="{FF2B5EF4-FFF2-40B4-BE49-F238E27FC236}">
                    <a16:creationId xmlns:a16="http://schemas.microsoft.com/office/drawing/2014/main" id="{2A0251BD-A783-8F0C-9F9E-09E86927E73F}"/>
                  </a:ext>
                </a:extLst>
              </p:cNvPr>
              <p:cNvSpPr/>
              <p:nvPr/>
            </p:nvSpPr>
            <p:spPr>
              <a:xfrm>
                <a:off x="375456" y="1947501"/>
                <a:ext cx="2583974" cy="301814"/>
              </a:xfrm>
              <a:prstGeom prst="rect">
                <a:avLst/>
              </a:prstGeom>
              <a:noFill/>
              <a:ln w="28575">
                <a:noFill/>
              </a:ln>
              <a:effectLst>
                <a:outerShdw dist="25400" sx="1000" sy="1000" algn="tl" rotWithShape="0">
                  <a:prstClr val="black"/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15000"/>
                  </a:lnSpc>
                  <a:buFont typeface="Wingdings" pitchFamily="2" charset="2"/>
                  <a:buChar char="§"/>
                </a:pPr>
                <a:r>
                  <a:rPr lang="nl-NL" sz="1300" dirty="0">
                    <a:latin typeface="Century Gothic" panose="020B0502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Jij bent altijd vrolijk</a:t>
                </a:r>
                <a:endParaRPr lang="en-NL" sz="1300" dirty="0"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15" name="Rectangle 62">
                <a:extLst>
                  <a:ext uri="{FF2B5EF4-FFF2-40B4-BE49-F238E27FC236}">
                    <a16:creationId xmlns:a16="http://schemas.microsoft.com/office/drawing/2014/main" id="{587BB106-1EFB-6CE4-B289-7F4B505793EA}"/>
                  </a:ext>
                </a:extLst>
              </p:cNvPr>
              <p:cNvSpPr/>
              <p:nvPr/>
            </p:nvSpPr>
            <p:spPr>
              <a:xfrm>
                <a:off x="375456" y="2292476"/>
                <a:ext cx="2583974" cy="301814"/>
              </a:xfrm>
              <a:prstGeom prst="rect">
                <a:avLst/>
              </a:prstGeom>
              <a:noFill/>
              <a:ln w="28575">
                <a:noFill/>
              </a:ln>
              <a:effectLst>
                <a:outerShdw dist="25400" sx="1000" sy="1000" algn="tl" rotWithShape="0">
                  <a:prstClr val="black"/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15000"/>
                  </a:lnSpc>
                  <a:buFont typeface="Wingdings" pitchFamily="2" charset="2"/>
                  <a:buChar char="§"/>
                </a:pPr>
                <a:r>
                  <a:rPr lang="nl-NL" sz="1300" dirty="0">
                    <a:latin typeface="Century Gothic" panose="020B0502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Op jou kan ik rekenen</a:t>
                </a:r>
                <a:endParaRPr lang="en-NL" sz="1300" dirty="0"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16" name="Rectangle 62">
                <a:extLst>
                  <a:ext uri="{FF2B5EF4-FFF2-40B4-BE49-F238E27FC236}">
                    <a16:creationId xmlns:a16="http://schemas.microsoft.com/office/drawing/2014/main" id="{750167BD-85C1-305F-E6D0-460FB5540320}"/>
                  </a:ext>
                </a:extLst>
              </p:cNvPr>
              <p:cNvSpPr/>
              <p:nvPr/>
            </p:nvSpPr>
            <p:spPr>
              <a:xfrm>
                <a:off x="375456" y="2982426"/>
                <a:ext cx="2583974" cy="301814"/>
              </a:xfrm>
              <a:prstGeom prst="rect">
                <a:avLst/>
              </a:prstGeom>
              <a:noFill/>
              <a:ln w="28575">
                <a:noFill/>
              </a:ln>
              <a:effectLst>
                <a:outerShdw dist="25400" sx="1000" sy="1000" algn="tl" rotWithShape="0">
                  <a:prstClr val="black"/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15000"/>
                  </a:lnSpc>
                  <a:buFont typeface="Wingdings" pitchFamily="2" charset="2"/>
                  <a:buChar char="§"/>
                </a:pPr>
                <a:r>
                  <a:rPr lang="nl-NL" sz="1300" dirty="0">
                    <a:latin typeface="Century Gothic" panose="020B0502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Je bent sociaal</a:t>
                </a:r>
                <a:endParaRPr lang="en-NL" sz="1300" dirty="0"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17" name="Rectangle 62">
                <a:extLst>
                  <a:ext uri="{FF2B5EF4-FFF2-40B4-BE49-F238E27FC236}">
                    <a16:creationId xmlns:a16="http://schemas.microsoft.com/office/drawing/2014/main" id="{76C946C9-AC96-D65C-2DF8-C5E3DD1ECCED}"/>
                  </a:ext>
                </a:extLst>
              </p:cNvPr>
              <p:cNvSpPr/>
              <p:nvPr/>
            </p:nvSpPr>
            <p:spPr>
              <a:xfrm>
                <a:off x="375456" y="3327401"/>
                <a:ext cx="2583974" cy="301814"/>
              </a:xfrm>
              <a:prstGeom prst="rect">
                <a:avLst/>
              </a:prstGeom>
              <a:noFill/>
              <a:ln w="28575">
                <a:noFill/>
              </a:ln>
              <a:effectLst>
                <a:outerShdw dist="25400" sx="1000" sy="1000" algn="tl" rotWithShape="0">
                  <a:prstClr val="black"/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15000"/>
                  </a:lnSpc>
                  <a:buFont typeface="Wingdings" pitchFamily="2" charset="2"/>
                  <a:buChar char="§"/>
                </a:pPr>
                <a:r>
                  <a:rPr lang="nl-NL" sz="1300" dirty="0">
                    <a:latin typeface="Century Gothic" panose="020B0502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Je bent bijzonder</a:t>
                </a:r>
                <a:endParaRPr lang="en-NL" sz="1300" dirty="0"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18" name="Rectangle 62">
                <a:extLst>
                  <a:ext uri="{FF2B5EF4-FFF2-40B4-BE49-F238E27FC236}">
                    <a16:creationId xmlns:a16="http://schemas.microsoft.com/office/drawing/2014/main" id="{C84EA5E6-C461-23F0-8E0E-AC3BBD332473}"/>
                  </a:ext>
                </a:extLst>
              </p:cNvPr>
              <p:cNvSpPr/>
              <p:nvPr/>
            </p:nvSpPr>
            <p:spPr>
              <a:xfrm>
                <a:off x="375456" y="3672376"/>
                <a:ext cx="2583974" cy="301814"/>
              </a:xfrm>
              <a:prstGeom prst="rect">
                <a:avLst/>
              </a:prstGeom>
              <a:noFill/>
              <a:ln w="28575">
                <a:noFill/>
              </a:ln>
              <a:effectLst>
                <a:outerShdw dist="25400" sx="1000" sy="1000" algn="tl" rotWithShape="0">
                  <a:prstClr val="black"/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15000"/>
                  </a:lnSpc>
                  <a:buFont typeface="Wingdings" pitchFamily="2" charset="2"/>
                  <a:buChar char="§"/>
                </a:pPr>
                <a:r>
                  <a:rPr lang="nl-NL" sz="1300" dirty="0">
                    <a:latin typeface="Century Gothic" panose="020B0502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Je bent creatief</a:t>
                </a:r>
                <a:endParaRPr lang="en-NL" sz="1300" dirty="0"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19" name="Rectangle 62">
                <a:extLst>
                  <a:ext uri="{FF2B5EF4-FFF2-40B4-BE49-F238E27FC236}">
                    <a16:creationId xmlns:a16="http://schemas.microsoft.com/office/drawing/2014/main" id="{9523AE70-E30A-04E3-C743-6596DF020260}"/>
                  </a:ext>
                </a:extLst>
              </p:cNvPr>
              <p:cNvSpPr/>
              <p:nvPr/>
            </p:nvSpPr>
            <p:spPr>
              <a:xfrm>
                <a:off x="375456" y="4017351"/>
                <a:ext cx="2583974" cy="301814"/>
              </a:xfrm>
              <a:prstGeom prst="rect">
                <a:avLst/>
              </a:prstGeom>
              <a:noFill/>
              <a:ln w="28575">
                <a:noFill/>
              </a:ln>
              <a:effectLst>
                <a:outerShdw dist="25400" sx="1000" sy="1000" algn="tl" rotWithShape="0">
                  <a:prstClr val="black"/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15000"/>
                  </a:lnSpc>
                  <a:buFont typeface="Wingdings" pitchFamily="2" charset="2"/>
                  <a:buChar char="§"/>
                </a:pPr>
                <a:r>
                  <a:rPr lang="nl-NL" sz="1300" dirty="0">
                    <a:latin typeface="Century Gothic" panose="020B0502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Je kunt goed luisteren</a:t>
                </a:r>
                <a:endParaRPr lang="en-NL" sz="1300" dirty="0"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20" name="Rectangle 62">
                <a:extLst>
                  <a:ext uri="{FF2B5EF4-FFF2-40B4-BE49-F238E27FC236}">
                    <a16:creationId xmlns:a16="http://schemas.microsoft.com/office/drawing/2014/main" id="{F73C561A-0DD5-0CD1-9CFE-A71B3E4C890E}"/>
                  </a:ext>
                </a:extLst>
              </p:cNvPr>
              <p:cNvSpPr/>
              <p:nvPr/>
            </p:nvSpPr>
            <p:spPr>
              <a:xfrm>
                <a:off x="375456" y="4287581"/>
                <a:ext cx="2583974" cy="301814"/>
              </a:xfrm>
              <a:prstGeom prst="rect">
                <a:avLst/>
              </a:prstGeom>
              <a:noFill/>
              <a:ln w="28575">
                <a:noFill/>
              </a:ln>
              <a:effectLst>
                <a:outerShdw dist="25400" sx="1000" sy="1000" algn="tl" rotWithShape="0">
                  <a:prstClr val="black"/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15000"/>
                  </a:lnSpc>
                  <a:buFont typeface="Wingdings" pitchFamily="2" charset="2"/>
                  <a:buChar char="§"/>
                </a:pPr>
                <a:r>
                  <a:rPr lang="nl-NL" sz="1300" dirty="0">
                    <a:latin typeface="Century Gothic" panose="020B0502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Je kunt goed plannen</a:t>
                </a:r>
                <a:endParaRPr lang="en-NL" sz="1300" dirty="0"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21" name="Rectangle 62">
                <a:extLst>
                  <a:ext uri="{FF2B5EF4-FFF2-40B4-BE49-F238E27FC236}">
                    <a16:creationId xmlns:a16="http://schemas.microsoft.com/office/drawing/2014/main" id="{4977496D-CADB-5B99-E477-A44B7F2DA138}"/>
                  </a:ext>
                </a:extLst>
              </p:cNvPr>
              <p:cNvSpPr/>
              <p:nvPr/>
            </p:nvSpPr>
            <p:spPr>
              <a:xfrm>
                <a:off x="375456" y="4632556"/>
                <a:ext cx="2583974" cy="301814"/>
              </a:xfrm>
              <a:prstGeom prst="rect">
                <a:avLst/>
              </a:prstGeom>
              <a:noFill/>
              <a:ln w="28575">
                <a:noFill/>
              </a:ln>
              <a:effectLst>
                <a:outerShdw dist="25400" sx="1000" sy="1000" algn="tl" rotWithShape="0">
                  <a:prstClr val="black"/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15000"/>
                  </a:lnSpc>
                  <a:buFont typeface="Wingdings" pitchFamily="2" charset="2"/>
                  <a:buChar char="§"/>
                </a:pPr>
                <a:r>
                  <a:rPr lang="nl-NL" sz="1300" dirty="0">
                    <a:latin typeface="Century Gothic" panose="020B0502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Met jou kan ik lachen</a:t>
                </a:r>
                <a:endParaRPr lang="en-NL" sz="1300" dirty="0"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22" name="Tekstvak 121">
                <a:extLst>
                  <a:ext uri="{FF2B5EF4-FFF2-40B4-BE49-F238E27FC236}">
                    <a16:creationId xmlns:a16="http://schemas.microsoft.com/office/drawing/2014/main" id="{4DE47731-0E52-00E4-024F-0274081E3A11}"/>
                  </a:ext>
                </a:extLst>
              </p:cNvPr>
              <p:cNvSpPr txBox="1"/>
              <p:nvPr/>
            </p:nvSpPr>
            <p:spPr>
              <a:xfrm>
                <a:off x="1580763" y="1201895"/>
                <a:ext cx="2691763" cy="393954"/>
              </a:xfrm>
              <a:prstGeom prst="rect">
                <a:avLst/>
              </a:prstGeom>
              <a:noFill/>
              <a:effectLst>
                <a:outerShdw sx="1000" sy="1000" algn="tl" rotWithShape="0">
                  <a:schemeClr val="tx2"/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nl-NL" sz="1500" b="1" spc="300" dirty="0">
                    <a:latin typeface="Century Gothic" panose="020B0502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INSPIRATIE RONDE 2</a:t>
                </a:r>
              </a:p>
            </p:txBody>
          </p:sp>
        </p:grpSp>
        <p:sp>
          <p:nvSpPr>
            <p:cNvPr id="85" name="Tekstvak 84">
              <a:extLst>
                <a:ext uri="{FF2B5EF4-FFF2-40B4-BE49-F238E27FC236}">
                  <a16:creationId xmlns:a16="http://schemas.microsoft.com/office/drawing/2014/main" id="{A3811018-B420-138D-4410-B9F24AA41BAC}"/>
                </a:ext>
              </a:extLst>
            </p:cNvPr>
            <p:cNvSpPr txBox="1"/>
            <p:nvPr/>
          </p:nvSpPr>
          <p:spPr>
            <a:xfrm>
              <a:off x="253981" y="5612050"/>
              <a:ext cx="6169842" cy="855619"/>
            </a:xfrm>
            <a:prstGeom prst="rect">
              <a:avLst/>
            </a:prstGeom>
            <a:noFill/>
            <a:effectLst>
              <a:outerShdw sx="1000" sy="1000" algn="tl" rotWithShape="0">
                <a:schemeClr val="tx2"/>
              </a:outerShdw>
            </a:effectLst>
          </p:spPr>
          <p:txBody>
            <a:bodyPr wrap="square">
              <a:spAutoFit/>
            </a:bodyPr>
            <a:lstStyle/>
            <a:p>
              <a:r>
                <a:rPr lang="nl-NL" sz="1500" b="1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Ronde 2: binnenkant </a:t>
              </a:r>
              <a:br>
                <a:rPr lang="nl-NL" sz="1500" b="1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</a:br>
              <a:r>
                <a:rPr lang="nl-NL" sz="1500" i="1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Denk aan: gedrag, persoonlijkheid, kwaliteiten.</a:t>
              </a:r>
              <a:endParaRPr lang="nl-NL" sz="1500" b="1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>
                <a:lnSpc>
                  <a:spcPct val="150000"/>
                </a:lnSpc>
              </a:pPr>
              <a:endParaRPr lang="nl-NL" sz="1500" b="1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3423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8">
            <a:extLst>
              <a:ext uri="{FF2B5EF4-FFF2-40B4-BE49-F238E27FC236}">
                <a16:creationId xmlns:a16="http://schemas.microsoft.com/office/drawing/2014/main" id="{142BC876-6D72-BA6B-96FD-06ED947AA517}"/>
              </a:ext>
            </a:extLst>
          </p:cNvPr>
          <p:cNvSpPr txBox="1"/>
          <p:nvPr/>
        </p:nvSpPr>
        <p:spPr>
          <a:xfrm>
            <a:off x="4066410" y="255884"/>
            <a:ext cx="3995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2000" b="1" dirty="0">
                <a:solidFill>
                  <a:schemeClr val="bg1"/>
                </a:solidFill>
                <a:latin typeface="Aptos" panose="020B0004020202020204" pitchFamily="34" charset="0"/>
              </a:rPr>
              <a:t>Werken aan sfeer</a:t>
            </a:r>
            <a:endParaRPr lang="nl-NL" sz="2000" b="1" u="none" strike="noStrike" dirty="0">
              <a:solidFill>
                <a:schemeClr val="bg1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149CB93C-55B6-8380-1515-FE838F1EF643}"/>
              </a:ext>
            </a:extLst>
          </p:cNvPr>
          <p:cNvSpPr/>
          <p:nvPr/>
        </p:nvSpPr>
        <p:spPr>
          <a:xfrm>
            <a:off x="4276382" y="1177636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FANATIEK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12">
            <a:extLst>
              <a:ext uri="{FF2B5EF4-FFF2-40B4-BE49-F238E27FC236}">
                <a16:creationId xmlns:a16="http://schemas.microsoft.com/office/drawing/2014/main" id="{AEB40177-D0FC-14E4-B26B-209106A50326}"/>
              </a:ext>
            </a:extLst>
          </p:cNvPr>
          <p:cNvSpPr/>
          <p:nvPr/>
        </p:nvSpPr>
        <p:spPr>
          <a:xfrm>
            <a:off x="4281436" y="1689868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GEVOELIG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14">
            <a:extLst>
              <a:ext uri="{FF2B5EF4-FFF2-40B4-BE49-F238E27FC236}">
                <a16:creationId xmlns:a16="http://schemas.microsoft.com/office/drawing/2014/main" id="{5DF67045-B87F-4ABE-D81E-DC8CC26DDA85}"/>
              </a:ext>
            </a:extLst>
          </p:cNvPr>
          <p:cNvSpPr/>
          <p:nvPr/>
        </p:nvSpPr>
        <p:spPr>
          <a:xfrm>
            <a:off x="4278910" y="2202100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GRAPPIG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15">
            <a:extLst>
              <a:ext uri="{FF2B5EF4-FFF2-40B4-BE49-F238E27FC236}">
                <a16:creationId xmlns:a16="http://schemas.microsoft.com/office/drawing/2014/main" id="{A08D5971-E5A0-8328-5D3C-B2AF805048B6}"/>
              </a:ext>
            </a:extLst>
          </p:cNvPr>
          <p:cNvSpPr/>
          <p:nvPr/>
        </p:nvSpPr>
        <p:spPr>
          <a:xfrm>
            <a:off x="4271326" y="2714332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RESPECTVOL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16">
            <a:extLst>
              <a:ext uri="{FF2B5EF4-FFF2-40B4-BE49-F238E27FC236}">
                <a16:creationId xmlns:a16="http://schemas.microsoft.com/office/drawing/2014/main" id="{3A07686C-49E0-3091-1D51-28515E839176}"/>
              </a:ext>
            </a:extLst>
          </p:cNvPr>
          <p:cNvSpPr/>
          <p:nvPr/>
        </p:nvSpPr>
        <p:spPr>
          <a:xfrm>
            <a:off x="4273854" y="3226564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FLEXIBEL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17">
            <a:extLst>
              <a:ext uri="{FF2B5EF4-FFF2-40B4-BE49-F238E27FC236}">
                <a16:creationId xmlns:a16="http://schemas.microsoft.com/office/drawing/2014/main" id="{723714DA-D686-5E30-7E1A-116469622788}"/>
              </a:ext>
            </a:extLst>
          </p:cNvPr>
          <p:cNvSpPr/>
          <p:nvPr/>
        </p:nvSpPr>
        <p:spPr>
          <a:xfrm>
            <a:off x="4266270" y="3738796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DENKERS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18">
            <a:extLst>
              <a:ext uri="{FF2B5EF4-FFF2-40B4-BE49-F238E27FC236}">
                <a16:creationId xmlns:a16="http://schemas.microsoft.com/office/drawing/2014/main" id="{77CBFD2A-EAFB-7294-68A5-E49E421B9A3B}"/>
              </a:ext>
            </a:extLst>
          </p:cNvPr>
          <p:cNvSpPr/>
          <p:nvPr/>
        </p:nvSpPr>
        <p:spPr>
          <a:xfrm>
            <a:off x="4268798" y="4251028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GEDULDIG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9">
            <a:extLst>
              <a:ext uri="{FF2B5EF4-FFF2-40B4-BE49-F238E27FC236}">
                <a16:creationId xmlns:a16="http://schemas.microsoft.com/office/drawing/2014/main" id="{4CF44D1F-9745-6999-D7B5-5E1E6FD1071A}"/>
              </a:ext>
            </a:extLst>
          </p:cNvPr>
          <p:cNvSpPr/>
          <p:nvPr/>
        </p:nvSpPr>
        <p:spPr>
          <a:xfrm>
            <a:off x="4256158" y="4763260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BEHULPZAAM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21">
            <a:extLst>
              <a:ext uri="{FF2B5EF4-FFF2-40B4-BE49-F238E27FC236}">
                <a16:creationId xmlns:a16="http://schemas.microsoft.com/office/drawing/2014/main" id="{E3BE780A-908E-FB89-A239-7E6DAD6EE47A}"/>
              </a:ext>
            </a:extLst>
          </p:cNvPr>
          <p:cNvSpPr/>
          <p:nvPr/>
        </p:nvSpPr>
        <p:spPr>
          <a:xfrm>
            <a:off x="4258686" y="5275492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DOENERS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22">
            <a:extLst>
              <a:ext uri="{FF2B5EF4-FFF2-40B4-BE49-F238E27FC236}">
                <a16:creationId xmlns:a16="http://schemas.microsoft.com/office/drawing/2014/main" id="{A7DEF494-1C83-4B0B-B9B2-4F728BE84211}"/>
              </a:ext>
            </a:extLst>
          </p:cNvPr>
          <p:cNvSpPr/>
          <p:nvPr/>
        </p:nvSpPr>
        <p:spPr>
          <a:xfrm>
            <a:off x="4261214" y="5787722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SERIEUS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38">
            <a:extLst>
              <a:ext uri="{FF2B5EF4-FFF2-40B4-BE49-F238E27FC236}">
                <a16:creationId xmlns:a16="http://schemas.microsoft.com/office/drawing/2014/main" id="{A106EE24-FBEE-FA36-D475-C46663A5009E}"/>
              </a:ext>
            </a:extLst>
          </p:cNvPr>
          <p:cNvSpPr/>
          <p:nvPr/>
        </p:nvSpPr>
        <p:spPr>
          <a:xfrm>
            <a:off x="6254390" y="1177636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PLANNERS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39">
            <a:extLst>
              <a:ext uri="{FF2B5EF4-FFF2-40B4-BE49-F238E27FC236}">
                <a16:creationId xmlns:a16="http://schemas.microsoft.com/office/drawing/2014/main" id="{F7A43F0A-7B8B-0B80-7B67-8A7A2B200303}"/>
              </a:ext>
            </a:extLst>
          </p:cNvPr>
          <p:cNvSpPr/>
          <p:nvPr/>
        </p:nvSpPr>
        <p:spPr>
          <a:xfrm>
            <a:off x="6205666" y="1689868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AARDIG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40">
            <a:extLst>
              <a:ext uri="{FF2B5EF4-FFF2-40B4-BE49-F238E27FC236}">
                <a16:creationId xmlns:a16="http://schemas.microsoft.com/office/drawing/2014/main" id="{763A3167-026B-3944-413A-773EE3EA14E7}"/>
              </a:ext>
            </a:extLst>
          </p:cNvPr>
          <p:cNvSpPr/>
          <p:nvPr/>
        </p:nvSpPr>
        <p:spPr>
          <a:xfrm>
            <a:off x="6205666" y="2202100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INLEVEN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ounded Rectangle 41">
            <a:extLst>
              <a:ext uri="{FF2B5EF4-FFF2-40B4-BE49-F238E27FC236}">
                <a16:creationId xmlns:a16="http://schemas.microsoft.com/office/drawing/2014/main" id="{A70FEF17-8B48-57F7-288C-3D03C159B1FD}"/>
              </a:ext>
            </a:extLst>
          </p:cNvPr>
          <p:cNvSpPr/>
          <p:nvPr/>
        </p:nvSpPr>
        <p:spPr>
          <a:xfrm>
            <a:off x="6205665" y="2714332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ENERGIEK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ounded Rectangle 42">
            <a:extLst>
              <a:ext uri="{FF2B5EF4-FFF2-40B4-BE49-F238E27FC236}">
                <a16:creationId xmlns:a16="http://schemas.microsoft.com/office/drawing/2014/main" id="{B473B6FD-0B80-B39B-2C27-A77F67F3EA05}"/>
              </a:ext>
            </a:extLst>
          </p:cNvPr>
          <p:cNvSpPr/>
          <p:nvPr/>
        </p:nvSpPr>
        <p:spPr>
          <a:xfrm>
            <a:off x="6205665" y="3226564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GEZELLIG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ounded Rectangle 44">
            <a:extLst>
              <a:ext uri="{FF2B5EF4-FFF2-40B4-BE49-F238E27FC236}">
                <a16:creationId xmlns:a16="http://schemas.microsoft.com/office/drawing/2014/main" id="{D6B977AD-2D5D-2C50-C7EF-863F3EBF62B9}"/>
              </a:ext>
            </a:extLst>
          </p:cNvPr>
          <p:cNvSpPr/>
          <p:nvPr/>
        </p:nvSpPr>
        <p:spPr>
          <a:xfrm>
            <a:off x="6205665" y="3743575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VOORBEELDIG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ounded Rectangle 45">
            <a:extLst>
              <a:ext uri="{FF2B5EF4-FFF2-40B4-BE49-F238E27FC236}">
                <a16:creationId xmlns:a16="http://schemas.microsoft.com/office/drawing/2014/main" id="{80F74752-A861-4815-E900-27BD88FC110A}"/>
              </a:ext>
            </a:extLst>
          </p:cNvPr>
          <p:cNvSpPr/>
          <p:nvPr/>
        </p:nvSpPr>
        <p:spPr>
          <a:xfrm>
            <a:off x="6205664" y="4255807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BESCHEIDEN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ounded Rectangle 46">
            <a:extLst>
              <a:ext uri="{FF2B5EF4-FFF2-40B4-BE49-F238E27FC236}">
                <a16:creationId xmlns:a16="http://schemas.microsoft.com/office/drawing/2014/main" id="{6CD2EFD1-1FF7-0A06-4B9C-ABF7E8A85ACA}"/>
              </a:ext>
            </a:extLst>
          </p:cNvPr>
          <p:cNvSpPr/>
          <p:nvPr/>
        </p:nvSpPr>
        <p:spPr>
          <a:xfrm>
            <a:off x="6205664" y="4768039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BETROUWBAAR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ounded Rectangle 47">
            <a:extLst>
              <a:ext uri="{FF2B5EF4-FFF2-40B4-BE49-F238E27FC236}">
                <a16:creationId xmlns:a16="http://schemas.microsoft.com/office/drawing/2014/main" id="{A55EEC01-7B1F-7BF1-7660-CFC80EDD69C9}"/>
              </a:ext>
            </a:extLst>
          </p:cNvPr>
          <p:cNvSpPr/>
          <p:nvPr/>
        </p:nvSpPr>
        <p:spPr>
          <a:xfrm>
            <a:off x="6205663" y="5280271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HARDE WERKERS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ounded Rectangle 48">
            <a:extLst>
              <a:ext uri="{FF2B5EF4-FFF2-40B4-BE49-F238E27FC236}">
                <a16:creationId xmlns:a16="http://schemas.microsoft.com/office/drawing/2014/main" id="{6081691D-C71C-DF09-4489-7D2A7B6655F2}"/>
              </a:ext>
            </a:extLst>
          </p:cNvPr>
          <p:cNvSpPr/>
          <p:nvPr/>
        </p:nvSpPr>
        <p:spPr>
          <a:xfrm>
            <a:off x="6205663" y="5792503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TEVREDEN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ounded Rectangle 49">
            <a:extLst>
              <a:ext uri="{FF2B5EF4-FFF2-40B4-BE49-F238E27FC236}">
                <a16:creationId xmlns:a16="http://schemas.microsoft.com/office/drawing/2014/main" id="{9B6AB759-ADC0-64D8-4158-8AE5D779ADCC}"/>
              </a:ext>
            </a:extLst>
          </p:cNvPr>
          <p:cNvSpPr/>
          <p:nvPr/>
        </p:nvSpPr>
        <p:spPr>
          <a:xfrm>
            <a:off x="6205663" y="6304733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DELERS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ounded Rectangle 50">
            <a:extLst>
              <a:ext uri="{FF2B5EF4-FFF2-40B4-BE49-F238E27FC236}">
                <a16:creationId xmlns:a16="http://schemas.microsoft.com/office/drawing/2014/main" id="{D30C7223-6203-357A-42C1-CBFF1573CC39}"/>
              </a:ext>
            </a:extLst>
          </p:cNvPr>
          <p:cNvSpPr/>
          <p:nvPr/>
        </p:nvSpPr>
        <p:spPr>
          <a:xfrm>
            <a:off x="8252619" y="1177636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NETJES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ounded Rectangle 51">
            <a:extLst>
              <a:ext uri="{FF2B5EF4-FFF2-40B4-BE49-F238E27FC236}">
                <a16:creationId xmlns:a16="http://schemas.microsoft.com/office/drawing/2014/main" id="{71782F2F-2A14-8057-7646-DB0082398E99}"/>
              </a:ext>
            </a:extLst>
          </p:cNvPr>
          <p:cNvSpPr/>
          <p:nvPr/>
        </p:nvSpPr>
        <p:spPr>
          <a:xfrm>
            <a:off x="8200887" y="1689868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SPONTAAN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ounded Rectangle 52">
            <a:extLst>
              <a:ext uri="{FF2B5EF4-FFF2-40B4-BE49-F238E27FC236}">
                <a16:creationId xmlns:a16="http://schemas.microsoft.com/office/drawing/2014/main" id="{E14C2EF5-5DD3-74D5-2FF1-7520D03011E4}"/>
              </a:ext>
            </a:extLst>
          </p:cNvPr>
          <p:cNvSpPr/>
          <p:nvPr/>
        </p:nvSpPr>
        <p:spPr>
          <a:xfrm>
            <a:off x="8200887" y="2202100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EERLIJK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ounded Rectangle 53">
            <a:extLst>
              <a:ext uri="{FF2B5EF4-FFF2-40B4-BE49-F238E27FC236}">
                <a16:creationId xmlns:a16="http://schemas.microsoft.com/office/drawing/2014/main" id="{9D0C2767-EC99-40FC-DFAF-CAEA47ACC6E9}"/>
              </a:ext>
            </a:extLst>
          </p:cNvPr>
          <p:cNvSpPr/>
          <p:nvPr/>
        </p:nvSpPr>
        <p:spPr>
          <a:xfrm>
            <a:off x="8200886" y="2714332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OPEN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ounded Rectangle 54">
            <a:extLst>
              <a:ext uri="{FF2B5EF4-FFF2-40B4-BE49-F238E27FC236}">
                <a16:creationId xmlns:a16="http://schemas.microsoft.com/office/drawing/2014/main" id="{A9F92321-8FD6-5060-2FFB-074DBF7C2D4E}"/>
              </a:ext>
            </a:extLst>
          </p:cNvPr>
          <p:cNvSpPr/>
          <p:nvPr/>
        </p:nvSpPr>
        <p:spPr>
          <a:xfrm>
            <a:off x="8200886" y="3226564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DOORZETTERS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ounded Rectangle 55">
            <a:extLst>
              <a:ext uri="{FF2B5EF4-FFF2-40B4-BE49-F238E27FC236}">
                <a16:creationId xmlns:a16="http://schemas.microsoft.com/office/drawing/2014/main" id="{2DB23486-5A31-9B20-9EE7-87FDD32A5F16}"/>
              </a:ext>
            </a:extLst>
          </p:cNvPr>
          <p:cNvSpPr/>
          <p:nvPr/>
        </p:nvSpPr>
        <p:spPr>
          <a:xfrm>
            <a:off x="4263742" y="6299956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VROLIJK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ounded Rectangle 56">
            <a:extLst>
              <a:ext uri="{FF2B5EF4-FFF2-40B4-BE49-F238E27FC236}">
                <a16:creationId xmlns:a16="http://schemas.microsoft.com/office/drawing/2014/main" id="{75336B59-8B98-52DD-F705-F62094FD9261}"/>
              </a:ext>
            </a:extLst>
          </p:cNvPr>
          <p:cNvSpPr/>
          <p:nvPr/>
        </p:nvSpPr>
        <p:spPr>
          <a:xfrm>
            <a:off x="8200886" y="3765085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GENIETERS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57">
            <a:extLst>
              <a:ext uri="{FF2B5EF4-FFF2-40B4-BE49-F238E27FC236}">
                <a16:creationId xmlns:a16="http://schemas.microsoft.com/office/drawing/2014/main" id="{071C927E-EC09-D75C-A9DE-1BF55153A3CE}"/>
              </a:ext>
            </a:extLst>
          </p:cNvPr>
          <p:cNvSpPr/>
          <p:nvPr/>
        </p:nvSpPr>
        <p:spPr>
          <a:xfrm>
            <a:off x="8200885" y="4277317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INTELLIGENT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ounded Rectangle 58">
            <a:extLst>
              <a:ext uri="{FF2B5EF4-FFF2-40B4-BE49-F238E27FC236}">
                <a16:creationId xmlns:a16="http://schemas.microsoft.com/office/drawing/2014/main" id="{E69C212A-E9D5-BB82-55B1-AC633A50CB1C}"/>
              </a:ext>
            </a:extLst>
          </p:cNvPr>
          <p:cNvSpPr/>
          <p:nvPr/>
        </p:nvSpPr>
        <p:spPr>
          <a:xfrm>
            <a:off x="8200885" y="4789549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DUIDELIJK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ounded Rectangle 59">
            <a:extLst>
              <a:ext uri="{FF2B5EF4-FFF2-40B4-BE49-F238E27FC236}">
                <a16:creationId xmlns:a16="http://schemas.microsoft.com/office/drawing/2014/main" id="{351174E8-7D01-F940-E8F2-015F733958C1}"/>
              </a:ext>
            </a:extLst>
          </p:cNvPr>
          <p:cNvSpPr/>
          <p:nvPr/>
        </p:nvSpPr>
        <p:spPr>
          <a:xfrm>
            <a:off x="8200884" y="5301781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SOCIAAL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ounded Rectangle 60">
            <a:extLst>
              <a:ext uri="{FF2B5EF4-FFF2-40B4-BE49-F238E27FC236}">
                <a16:creationId xmlns:a16="http://schemas.microsoft.com/office/drawing/2014/main" id="{3EE77A31-100A-3B0F-6BE3-4CEDA0520177}"/>
              </a:ext>
            </a:extLst>
          </p:cNvPr>
          <p:cNvSpPr/>
          <p:nvPr/>
        </p:nvSpPr>
        <p:spPr>
          <a:xfrm>
            <a:off x="8200884" y="5814013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POSITIEF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ounded Rectangle 61">
            <a:extLst>
              <a:ext uri="{FF2B5EF4-FFF2-40B4-BE49-F238E27FC236}">
                <a16:creationId xmlns:a16="http://schemas.microsoft.com/office/drawing/2014/main" id="{70D0670D-2DB7-9C4C-07C4-A9D3696F68FD}"/>
              </a:ext>
            </a:extLst>
          </p:cNvPr>
          <p:cNvSpPr/>
          <p:nvPr/>
        </p:nvSpPr>
        <p:spPr>
          <a:xfrm>
            <a:off x="8200884" y="6326243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VRIENDELIJK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ounded Rectangle 62">
            <a:extLst>
              <a:ext uri="{FF2B5EF4-FFF2-40B4-BE49-F238E27FC236}">
                <a16:creationId xmlns:a16="http://schemas.microsoft.com/office/drawing/2014/main" id="{F9709098-1FA4-3483-B05D-6EB4296FE97E}"/>
              </a:ext>
            </a:extLst>
          </p:cNvPr>
          <p:cNvSpPr/>
          <p:nvPr/>
        </p:nvSpPr>
        <p:spPr>
          <a:xfrm>
            <a:off x="10250848" y="1177636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ENTOUSIAST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ounded Rectangle 63">
            <a:extLst>
              <a:ext uri="{FF2B5EF4-FFF2-40B4-BE49-F238E27FC236}">
                <a16:creationId xmlns:a16="http://schemas.microsoft.com/office/drawing/2014/main" id="{6FB11F54-F3E9-B90D-3490-291C93B020C2}"/>
              </a:ext>
            </a:extLst>
          </p:cNvPr>
          <p:cNvSpPr/>
          <p:nvPr/>
        </p:nvSpPr>
        <p:spPr>
          <a:xfrm>
            <a:off x="10250847" y="1689868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DAPPER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ounded Rectangle 64">
            <a:extLst>
              <a:ext uri="{FF2B5EF4-FFF2-40B4-BE49-F238E27FC236}">
                <a16:creationId xmlns:a16="http://schemas.microsoft.com/office/drawing/2014/main" id="{BAA206FF-E8FF-34DD-D138-9AC95F152E7F}"/>
              </a:ext>
            </a:extLst>
          </p:cNvPr>
          <p:cNvSpPr/>
          <p:nvPr/>
        </p:nvSpPr>
        <p:spPr>
          <a:xfrm>
            <a:off x="10250847" y="2202100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RUSTIG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ounded Rectangle 65">
            <a:extLst>
              <a:ext uri="{FF2B5EF4-FFF2-40B4-BE49-F238E27FC236}">
                <a16:creationId xmlns:a16="http://schemas.microsoft.com/office/drawing/2014/main" id="{B99C9FAD-3C1C-FA77-5FA4-2D41F66E40E1}"/>
              </a:ext>
            </a:extLst>
          </p:cNvPr>
          <p:cNvSpPr/>
          <p:nvPr/>
        </p:nvSpPr>
        <p:spPr>
          <a:xfrm>
            <a:off x="10250846" y="2714332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ONTSPANNEN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ounded Rectangle 66">
            <a:extLst>
              <a:ext uri="{FF2B5EF4-FFF2-40B4-BE49-F238E27FC236}">
                <a16:creationId xmlns:a16="http://schemas.microsoft.com/office/drawing/2014/main" id="{792F0FC9-92A7-3028-6EEE-4F794C95AE38}"/>
              </a:ext>
            </a:extLst>
          </p:cNvPr>
          <p:cNvSpPr/>
          <p:nvPr/>
        </p:nvSpPr>
        <p:spPr>
          <a:xfrm>
            <a:off x="10250846" y="3226564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NIEUWSGIERIG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ounded Rectangle 67">
            <a:extLst>
              <a:ext uri="{FF2B5EF4-FFF2-40B4-BE49-F238E27FC236}">
                <a16:creationId xmlns:a16="http://schemas.microsoft.com/office/drawing/2014/main" id="{2535B71E-64CA-D3CE-941A-B2937A6C4F64}"/>
              </a:ext>
            </a:extLst>
          </p:cNvPr>
          <p:cNvSpPr/>
          <p:nvPr/>
        </p:nvSpPr>
        <p:spPr>
          <a:xfrm>
            <a:off x="10250845" y="3738796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OVERTUIGEND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ounded Rectangle 69">
            <a:extLst>
              <a:ext uri="{FF2B5EF4-FFF2-40B4-BE49-F238E27FC236}">
                <a16:creationId xmlns:a16="http://schemas.microsoft.com/office/drawing/2014/main" id="{91F7564D-EAF3-01ED-0D81-EE5AD12EA78B}"/>
              </a:ext>
            </a:extLst>
          </p:cNvPr>
          <p:cNvSpPr/>
          <p:nvPr/>
        </p:nvSpPr>
        <p:spPr>
          <a:xfrm>
            <a:off x="10250845" y="4277317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ZORGVULDIG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ounded Rectangle 70">
            <a:extLst>
              <a:ext uri="{FF2B5EF4-FFF2-40B4-BE49-F238E27FC236}">
                <a16:creationId xmlns:a16="http://schemas.microsoft.com/office/drawing/2014/main" id="{E8E38D15-C7AD-912F-2474-0F45D0F37E96}"/>
              </a:ext>
            </a:extLst>
          </p:cNvPr>
          <p:cNvSpPr/>
          <p:nvPr/>
        </p:nvSpPr>
        <p:spPr>
          <a:xfrm>
            <a:off x="10250845" y="4789549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ZELFVERZEKERD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ounded Rectangle 71">
            <a:extLst>
              <a:ext uri="{FF2B5EF4-FFF2-40B4-BE49-F238E27FC236}">
                <a16:creationId xmlns:a16="http://schemas.microsoft.com/office/drawing/2014/main" id="{11C0D576-D8CD-2574-5EEB-C26F10D66D90}"/>
              </a:ext>
            </a:extLst>
          </p:cNvPr>
          <p:cNvSpPr/>
          <p:nvPr/>
        </p:nvSpPr>
        <p:spPr>
          <a:xfrm>
            <a:off x="10250844" y="5301781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b="1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OBSERVATIEF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ounded Rectangle 72">
            <a:extLst>
              <a:ext uri="{FF2B5EF4-FFF2-40B4-BE49-F238E27FC236}">
                <a16:creationId xmlns:a16="http://schemas.microsoft.com/office/drawing/2014/main" id="{C8864038-B84C-ED38-242E-B00E4FC77101}"/>
              </a:ext>
            </a:extLst>
          </p:cNvPr>
          <p:cNvSpPr/>
          <p:nvPr/>
        </p:nvSpPr>
        <p:spPr>
          <a:xfrm>
            <a:off x="10250844" y="5814013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CREATIEF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ounded Rectangle 73">
            <a:extLst>
              <a:ext uri="{FF2B5EF4-FFF2-40B4-BE49-F238E27FC236}">
                <a16:creationId xmlns:a16="http://schemas.microsoft.com/office/drawing/2014/main" id="{4C1D1469-2133-8784-1961-B0C5C664C3CB}"/>
              </a:ext>
            </a:extLst>
          </p:cNvPr>
          <p:cNvSpPr/>
          <p:nvPr/>
        </p:nvSpPr>
        <p:spPr>
          <a:xfrm>
            <a:off x="10250844" y="6326243"/>
            <a:ext cx="1794872" cy="3003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LUISTERAARS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56" name="Afbeelding 55">
            <a:extLst>
              <a:ext uri="{FF2B5EF4-FFF2-40B4-BE49-F238E27FC236}">
                <a16:creationId xmlns:a16="http://schemas.microsoft.com/office/drawing/2014/main" id="{0D0396B5-4DAE-4CE9-1957-05101A632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244" y="819850"/>
            <a:ext cx="3563930" cy="394588"/>
          </a:xfrm>
          <a:prstGeom prst="rect">
            <a:avLst/>
          </a:prstGeom>
        </p:spPr>
      </p:pic>
      <p:sp>
        <p:nvSpPr>
          <p:cNvPr id="57" name="TextBox 18">
            <a:extLst>
              <a:ext uri="{FF2B5EF4-FFF2-40B4-BE49-F238E27FC236}">
                <a16:creationId xmlns:a16="http://schemas.microsoft.com/office/drawing/2014/main" id="{6F57ED11-D0FF-A8CB-776B-02B2D3F7786A}"/>
              </a:ext>
            </a:extLst>
          </p:cNvPr>
          <p:cNvSpPr txBox="1"/>
          <p:nvPr/>
        </p:nvSpPr>
        <p:spPr>
          <a:xfrm>
            <a:off x="547844" y="1418090"/>
            <a:ext cx="3144481" cy="5242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500" b="1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Maak samen de klas nog beter!</a:t>
            </a:r>
          </a:p>
          <a:p>
            <a:pPr>
              <a:lnSpc>
                <a:spcPct val="150000"/>
              </a:lnSpc>
            </a:pPr>
            <a:endParaRPr lang="nl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Maak groepen van 4.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Kies samen 10 </a:t>
            </a:r>
            <a:r>
              <a:rPr lang="nl-NL" sz="1500" dirty="0" err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eigen-schappen</a:t>
            </a: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uit deze lijst.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 docent verzamelt alle eigenschappen.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Als meerdere groepen dezelfde eigenschappen noemen, wordt die aangevinkt.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500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Bekijk welke eigenschappen overblijven en bespreek wat jullie willen behouden of verbeteren. </a:t>
            </a:r>
          </a:p>
        </p:txBody>
      </p:sp>
      <p:sp>
        <p:nvSpPr>
          <p:cNvPr id="59" name="TextBox 18">
            <a:extLst>
              <a:ext uri="{FF2B5EF4-FFF2-40B4-BE49-F238E27FC236}">
                <a16:creationId xmlns:a16="http://schemas.microsoft.com/office/drawing/2014/main" id="{FA7C2D7E-1F60-B3A7-5D7F-C93E7E604506}"/>
              </a:ext>
            </a:extLst>
          </p:cNvPr>
          <p:cNvSpPr txBox="1"/>
          <p:nvPr/>
        </p:nvSpPr>
        <p:spPr>
          <a:xfrm>
            <a:off x="380902" y="825371"/>
            <a:ext cx="34783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nl-NL" sz="2000" b="1" u="none" strike="noStrike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Bekijk en bespreek</a:t>
            </a:r>
            <a:endParaRPr lang="nl-NL" sz="2000" b="1" dirty="0">
              <a:solidFill>
                <a:schemeClr val="bg1"/>
              </a:solidFill>
              <a:latin typeface="Aptos" panose="020B0004020202020204" pitchFamily="34" charset="0"/>
              <a:ea typeface="Roboto Light" panose="02000000000000000000" pitchFamily="2" charset="0"/>
            </a:endParaRPr>
          </a:p>
        </p:txBody>
      </p:sp>
      <p:cxnSp>
        <p:nvCxnSpPr>
          <p:cNvPr id="60" name="Rechte verbindingslijn 59">
            <a:extLst>
              <a:ext uri="{FF2B5EF4-FFF2-40B4-BE49-F238E27FC236}">
                <a16:creationId xmlns:a16="http://schemas.microsoft.com/office/drawing/2014/main" id="{674C4AED-2DD3-4AE4-F02F-F74B2FFC14CE}"/>
              </a:ext>
            </a:extLst>
          </p:cNvPr>
          <p:cNvCxnSpPr>
            <a:cxnSpLocks/>
          </p:cNvCxnSpPr>
          <p:nvPr/>
        </p:nvCxnSpPr>
        <p:spPr>
          <a:xfrm>
            <a:off x="4049531" y="1177636"/>
            <a:ext cx="41642" cy="5578930"/>
          </a:xfrm>
          <a:prstGeom prst="line">
            <a:avLst/>
          </a:prstGeom>
          <a:ln w="4445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Afbeelding 63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D7B95BE8-7585-4CE2-5897-FFF5DD560D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747" y="2539527"/>
            <a:ext cx="186674" cy="232462"/>
          </a:xfrm>
          <a:prstGeom prst="rect">
            <a:avLst/>
          </a:prstGeom>
        </p:spPr>
      </p:pic>
      <p:pic>
        <p:nvPicPr>
          <p:cNvPr id="65" name="Afbeelding 64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78105E9E-580E-2D2D-DA73-836EA9851F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592" y="2194605"/>
            <a:ext cx="186674" cy="232462"/>
          </a:xfrm>
          <a:prstGeom prst="rect">
            <a:avLst/>
          </a:prstGeom>
        </p:spPr>
      </p:pic>
      <p:pic>
        <p:nvPicPr>
          <p:cNvPr id="66" name="Afbeelding 65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899BC240-02C7-AD34-7A47-54E05B9871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701" y="3214789"/>
            <a:ext cx="186674" cy="232462"/>
          </a:xfrm>
          <a:prstGeom prst="rect">
            <a:avLst/>
          </a:prstGeom>
        </p:spPr>
      </p:pic>
      <p:pic>
        <p:nvPicPr>
          <p:cNvPr id="67" name="Afbeelding 66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E19862C4-13B3-58C7-8675-7EE3F7AF9D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341" y="3898454"/>
            <a:ext cx="186674" cy="232462"/>
          </a:xfrm>
          <a:prstGeom prst="rect">
            <a:avLst/>
          </a:prstGeom>
        </p:spPr>
      </p:pic>
      <p:pic>
        <p:nvPicPr>
          <p:cNvPr id="68" name="Afbeelding 67" descr="Afbeelding met clipart, Graphics, hart, creativiteit&#10;&#10;Automatisch gegenereerde beschrijving">
            <a:extLst>
              <a:ext uri="{FF2B5EF4-FFF2-40B4-BE49-F238E27FC236}">
                <a16:creationId xmlns:a16="http://schemas.microsoft.com/office/drawing/2014/main" id="{9EA4F5C8-BEE6-60C5-685E-7145FEEE0E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820" y="5275492"/>
            <a:ext cx="186674" cy="232462"/>
          </a:xfrm>
          <a:prstGeom prst="rect">
            <a:avLst/>
          </a:prstGeom>
        </p:spPr>
      </p:pic>
      <p:sp>
        <p:nvSpPr>
          <p:cNvPr id="157" name="Rounded Rectangle 1">
            <a:extLst>
              <a:ext uri="{FF2B5EF4-FFF2-40B4-BE49-F238E27FC236}">
                <a16:creationId xmlns:a16="http://schemas.microsoft.com/office/drawing/2014/main" id="{60A51696-56D0-B6C6-8729-231547B0FE66}"/>
              </a:ext>
            </a:extLst>
          </p:cNvPr>
          <p:cNvSpPr/>
          <p:nvPr/>
        </p:nvSpPr>
        <p:spPr>
          <a:xfrm>
            <a:off x="4262997" y="1177636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FANATIEK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ounded Rectangle 12">
            <a:extLst>
              <a:ext uri="{FF2B5EF4-FFF2-40B4-BE49-F238E27FC236}">
                <a16:creationId xmlns:a16="http://schemas.microsoft.com/office/drawing/2014/main" id="{2ECF9FB5-88D7-5664-D3B2-E66006AABE7D}"/>
              </a:ext>
            </a:extLst>
          </p:cNvPr>
          <p:cNvSpPr/>
          <p:nvPr/>
        </p:nvSpPr>
        <p:spPr>
          <a:xfrm>
            <a:off x="4268051" y="1689868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GEVOELIG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Rounded Rectangle 14">
            <a:extLst>
              <a:ext uri="{FF2B5EF4-FFF2-40B4-BE49-F238E27FC236}">
                <a16:creationId xmlns:a16="http://schemas.microsoft.com/office/drawing/2014/main" id="{0B8D6F7A-6C96-2C71-F9CE-3C6BCF44B455}"/>
              </a:ext>
            </a:extLst>
          </p:cNvPr>
          <p:cNvSpPr/>
          <p:nvPr/>
        </p:nvSpPr>
        <p:spPr>
          <a:xfrm>
            <a:off x="4265525" y="2202100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GRAPPIG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60" name="Rounded Rectangle 15">
            <a:extLst>
              <a:ext uri="{FF2B5EF4-FFF2-40B4-BE49-F238E27FC236}">
                <a16:creationId xmlns:a16="http://schemas.microsoft.com/office/drawing/2014/main" id="{4316306A-59D9-0D97-086E-CAFA2A08AAC9}"/>
              </a:ext>
            </a:extLst>
          </p:cNvPr>
          <p:cNvSpPr/>
          <p:nvPr/>
        </p:nvSpPr>
        <p:spPr>
          <a:xfrm>
            <a:off x="4257941" y="2714332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RESPECTVOL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Rounded Rectangle 16">
            <a:extLst>
              <a:ext uri="{FF2B5EF4-FFF2-40B4-BE49-F238E27FC236}">
                <a16:creationId xmlns:a16="http://schemas.microsoft.com/office/drawing/2014/main" id="{9FA000D6-E4AB-C67E-6EA1-5EAC54F2294A}"/>
              </a:ext>
            </a:extLst>
          </p:cNvPr>
          <p:cNvSpPr/>
          <p:nvPr/>
        </p:nvSpPr>
        <p:spPr>
          <a:xfrm>
            <a:off x="4260469" y="3226564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FLEXIBEL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Rounded Rectangle 17">
            <a:extLst>
              <a:ext uri="{FF2B5EF4-FFF2-40B4-BE49-F238E27FC236}">
                <a16:creationId xmlns:a16="http://schemas.microsoft.com/office/drawing/2014/main" id="{1998A5BA-41CA-816E-89F2-B100EDF41500}"/>
              </a:ext>
            </a:extLst>
          </p:cNvPr>
          <p:cNvSpPr/>
          <p:nvPr/>
        </p:nvSpPr>
        <p:spPr>
          <a:xfrm>
            <a:off x="4252885" y="3738796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DENKERS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63" name="Rounded Rectangle 18">
            <a:extLst>
              <a:ext uri="{FF2B5EF4-FFF2-40B4-BE49-F238E27FC236}">
                <a16:creationId xmlns:a16="http://schemas.microsoft.com/office/drawing/2014/main" id="{A797652D-A91C-D20B-CAB0-825E89616C04}"/>
              </a:ext>
            </a:extLst>
          </p:cNvPr>
          <p:cNvSpPr/>
          <p:nvPr/>
        </p:nvSpPr>
        <p:spPr>
          <a:xfrm>
            <a:off x="4255413" y="4251028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GEDULDIG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64" name="Rounded Rectangle 19">
            <a:extLst>
              <a:ext uri="{FF2B5EF4-FFF2-40B4-BE49-F238E27FC236}">
                <a16:creationId xmlns:a16="http://schemas.microsoft.com/office/drawing/2014/main" id="{BD542178-8A8B-FCA8-9E60-290A1A8D2A68}"/>
              </a:ext>
            </a:extLst>
          </p:cNvPr>
          <p:cNvSpPr/>
          <p:nvPr/>
        </p:nvSpPr>
        <p:spPr>
          <a:xfrm>
            <a:off x="4242773" y="4763260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BEHULPZAAM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65" name="Rounded Rectangle 21">
            <a:extLst>
              <a:ext uri="{FF2B5EF4-FFF2-40B4-BE49-F238E27FC236}">
                <a16:creationId xmlns:a16="http://schemas.microsoft.com/office/drawing/2014/main" id="{3098778A-51D9-1952-B3F9-F11C455792DF}"/>
              </a:ext>
            </a:extLst>
          </p:cNvPr>
          <p:cNvSpPr/>
          <p:nvPr/>
        </p:nvSpPr>
        <p:spPr>
          <a:xfrm>
            <a:off x="4245301" y="5275492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DOENERS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66" name="Rounded Rectangle 22">
            <a:extLst>
              <a:ext uri="{FF2B5EF4-FFF2-40B4-BE49-F238E27FC236}">
                <a16:creationId xmlns:a16="http://schemas.microsoft.com/office/drawing/2014/main" id="{74B7832D-2976-1A4C-BB8D-681F5FF2F129}"/>
              </a:ext>
            </a:extLst>
          </p:cNvPr>
          <p:cNvSpPr/>
          <p:nvPr/>
        </p:nvSpPr>
        <p:spPr>
          <a:xfrm>
            <a:off x="4247829" y="5787722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SERIEUS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Rounded Rectangle 38">
            <a:extLst>
              <a:ext uri="{FF2B5EF4-FFF2-40B4-BE49-F238E27FC236}">
                <a16:creationId xmlns:a16="http://schemas.microsoft.com/office/drawing/2014/main" id="{093C42EC-40F1-4472-86F9-07F2E3011239}"/>
              </a:ext>
            </a:extLst>
          </p:cNvPr>
          <p:cNvSpPr/>
          <p:nvPr/>
        </p:nvSpPr>
        <p:spPr>
          <a:xfrm>
            <a:off x="6241005" y="1177636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PLANNERS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68" name="Rounded Rectangle 39">
            <a:extLst>
              <a:ext uri="{FF2B5EF4-FFF2-40B4-BE49-F238E27FC236}">
                <a16:creationId xmlns:a16="http://schemas.microsoft.com/office/drawing/2014/main" id="{D2789BD6-86EE-744A-E1B3-0C43040B6CBF}"/>
              </a:ext>
            </a:extLst>
          </p:cNvPr>
          <p:cNvSpPr/>
          <p:nvPr/>
        </p:nvSpPr>
        <p:spPr>
          <a:xfrm>
            <a:off x="6192281" y="1689868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AARDIG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69" name="Rounded Rectangle 40">
            <a:extLst>
              <a:ext uri="{FF2B5EF4-FFF2-40B4-BE49-F238E27FC236}">
                <a16:creationId xmlns:a16="http://schemas.microsoft.com/office/drawing/2014/main" id="{6E5EED77-F00A-7551-6E00-495542590A96}"/>
              </a:ext>
            </a:extLst>
          </p:cNvPr>
          <p:cNvSpPr/>
          <p:nvPr/>
        </p:nvSpPr>
        <p:spPr>
          <a:xfrm>
            <a:off x="6192281" y="2202100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INLEVEN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70" name="Rounded Rectangle 41">
            <a:extLst>
              <a:ext uri="{FF2B5EF4-FFF2-40B4-BE49-F238E27FC236}">
                <a16:creationId xmlns:a16="http://schemas.microsoft.com/office/drawing/2014/main" id="{E89CF649-138E-E9EB-456E-DA1DA1B6724B}"/>
              </a:ext>
            </a:extLst>
          </p:cNvPr>
          <p:cNvSpPr/>
          <p:nvPr/>
        </p:nvSpPr>
        <p:spPr>
          <a:xfrm>
            <a:off x="6192280" y="2714332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ENERGIEK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71" name="Rounded Rectangle 42">
            <a:extLst>
              <a:ext uri="{FF2B5EF4-FFF2-40B4-BE49-F238E27FC236}">
                <a16:creationId xmlns:a16="http://schemas.microsoft.com/office/drawing/2014/main" id="{3DFDECC2-FE3B-20E2-65B3-67B9F0AB9682}"/>
              </a:ext>
            </a:extLst>
          </p:cNvPr>
          <p:cNvSpPr/>
          <p:nvPr/>
        </p:nvSpPr>
        <p:spPr>
          <a:xfrm>
            <a:off x="6192280" y="3226564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GEZELLIG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Rounded Rectangle 44">
            <a:extLst>
              <a:ext uri="{FF2B5EF4-FFF2-40B4-BE49-F238E27FC236}">
                <a16:creationId xmlns:a16="http://schemas.microsoft.com/office/drawing/2014/main" id="{31FCEA17-B00B-3F9B-AADF-95B598162ABA}"/>
              </a:ext>
            </a:extLst>
          </p:cNvPr>
          <p:cNvSpPr/>
          <p:nvPr/>
        </p:nvSpPr>
        <p:spPr>
          <a:xfrm>
            <a:off x="6192280" y="3743575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VOORBEELDIG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73" name="Rounded Rectangle 45">
            <a:extLst>
              <a:ext uri="{FF2B5EF4-FFF2-40B4-BE49-F238E27FC236}">
                <a16:creationId xmlns:a16="http://schemas.microsoft.com/office/drawing/2014/main" id="{AA218349-09DF-66A0-3514-6B6289AE384C}"/>
              </a:ext>
            </a:extLst>
          </p:cNvPr>
          <p:cNvSpPr/>
          <p:nvPr/>
        </p:nvSpPr>
        <p:spPr>
          <a:xfrm>
            <a:off x="6192279" y="4255807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BESCHEIDEN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74" name="Rounded Rectangle 46">
            <a:extLst>
              <a:ext uri="{FF2B5EF4-FFF2-40B4-BE49-F238E27FC236}">
                <a16:creationId xmlns:a16="http://schemas.microsoft.com/office/drawing/2014/main" id="{2692D7F5-BB38-A9E6-9D1D-67505530A6C6}"/>
              </a:ext>
            </a:extLst>
          </p:cNvPr>
          <p:cNvSpPr/>
          <p:nvPr/>
        </p:nvSpPr>
        <p:spPr>
          <a:xfrm>
            <a:off x="6192279" y="4768039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BETROUWBAAR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Rounded Rectangle 47">
            <a:extLst>
              <a:ext uri="{FF2B5EF4-FFF2-40B4-BE49-F238E27FC236}">
                <a16:creationId xmlns:a16="http://schemas.microsoft.com/office/drawing/2014/main" id="{DF5B9FA7-936E-1232-A688-DDDF0A2D707A}"/>
              </a:ext>
            </a:extLst>
          </p:cNvPr>
          <p:cNvSpPr/>
          <p:nvPr/>
        </p:nvSpPr>
        <p:spPr>
          <a:xfrm>
            <a:off x="6192278" y="5280271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HARDE WERKERS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Rounded Rectangle 48">
            <a:extLst>
              <a:ext uri="{FF2B5EF4-FFF2-40B4-BE49-F238E27FC236}">
                <a16:creationId xmlns:a16="http://schemas.microsoft.com/office/drawing/2014/main" id="{13EA5EDD-584F-5633-C9E3-04D35D8727AB}"/>
              </a:ext>
            </a:extLst>
          </p:cNvPr>
          <p:cNvSpPr/>
          <p:nvPr/>
        </p:nvSpPr>
        <p:spPr>
          <a:xfrm>
            <a:off x="6192278" y="5792503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TEVREDEN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77" name="Rounded Rectangle 49">
            <a:extLst>
              <a:ext uri="{FF2B5EF4-FFF2-40B4-BE49-F238E27FC236}">
                <a16:creationId xmlns:a16="http://schemas.microsoft.com/office/drawing/2014/main" id="{BB2E8248-5286-D017-1778-6DA4A73E2FEF}"/>
              </a:ext>
            </a:extLst>
          </p:cNvPr>
          <p:cNvSpPr/>
          <p:nvPr/>
        </p:nvSpPr>
        <p:spPr>
          <a:xfrm>
            <a:off x="6192278" y="6304733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DELERS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78" name="Rounded Rectangle 50">
            <a:extLst>
              <a:ext uri="{FF2B5EF4-FFF2-40B4-BE49-F238E27FC236}">
                <a16:creationId xmlns:a16="http://schemas.microsoft.com/office/drawing/2014/main" id="{CE7838B5-39BF-86E5-C592-9B5DB06E3F12}"/>
              </a:ext>
            </a:extLst>
          </p:cNvPr>
          <p:cNvSpPr/>
          <p:nvPr/>
        </p:nvSpPr>
        <p:spPr>
          <a:xfrm>
            <a:off x="8239234" y="1177636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NETJES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Rounded Rectangle 51">
            <a:extLst>
              <a:ext uri="{FF2B5EF4-FFF2-40B4-BE49-F238E27FC236}">
                <a16:creationId xmlns:a16="http://schemas.microsoft.com/office/drawing/2014/main" id="{4D49BEFB-008B-5694-C252-000AF2D5E442}"/>
              </a:ext>
            </a:extLst>
          </p:cNvPr>
          <p:cNvSpPr/>
          <p:nvPr/>
        </p:nvSpPr>
        <p:spPr>
          <a:xfrm>
            <a:off x="8187502" y="1689868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SPONTAAN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80" name="Rounded Rectangle 52">
            <a:extLst>
              <a:ext uri="{FF2B5EF4-FFF2-40B4-BE49-F238E27FC236}">
                <a16:creationId xmlns:a16="http://schemas.microsoft.com/office/drawing/2014/main" id="{68E20F37-FB26-46DD-3852-77A806E99FB3}"/>
              </a:ext>
            </a:extLst>
          </p:cNvPr>
          <p:cNvSpPr/>
          <p:nvPr/>
        </p:nvSpPr>
        <p:spPr>
          <a:xfrm>
            <a:off x="8187502" y="2202100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EERLIJK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81" name="Rounded Rectangle 53">
            <a:extLst>
              <a:ext uri="{FF2B5EF4-FFF2-40B4-BE49-F238E27FC236}">
                <a16:creationId xmlns:a16="http://schemas.microsoft.com/office/drawing/2014/main" id="{713D6DE0-8E37-EC4A-2400-C65ABB9EEB0F}"/>
              </a:ext>
            </a:extLst>
          </p:cNvPr>
          <p:cNvSpPr/>
          <p:nvPr/>
        </p:nvSpPr>
        <p:spPr>
          <a:xfrm>
            <a:off x="8187501" y="2714332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OPEN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Rounded Rectangle 54">
            <a:extLst>
              <a:ext uri="{FF2B5EF4-FFF2-40B4-BE49-F238E27FC236}">
                <a16:creationId xmlns:a16="http://schemas.microsoft.com/office/drawing/2014/main" id="{5BC8CE58-7DE2-E437-4E31-FA860AC84ABB}"/>
              </a:ext>
            </a:extLst>
          </p:cNvPr>
          <p:cNvSpPr/>
          <p:nvPr/>
        </p:nvSpPr>
        <p:spPr>
          <a:xfrm>
            <a:off x="8187501" y="3226564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DOORZETTERS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83" name="Rounded Rectangle 55">
            <a:extLst>
              <a:ext uri="{FF2B5EF4-FFF2-40B4-BE49-F238E27FC236}">
                <a16:creationId xmlns:a16="http://schemas.microsoft.com/office/drawing/2014/main" id="{A9F3E171-B198-C2FD-E66C-7112A5EEC8BA}"/>
              </a:ext>
            </a:extLst>
          </p:cNvPr>
          <p:cNvSpPr/>
          <p:nvPr/>
        </p:nvSpPr>
        <p:spPr>
          <a:xfrm>
            <a:off x="4250357" y="6299956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VROLIJK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84" name="Rounded Rectangle 56">
            <a:extLst>
              <a:ext uri="{FF2B5EF4-FFF2-40B4-BE49-F238E27FC236}">
                <a16:creationId xmlns:a16="http://schemas.microsoft.com/office/drawing/2014/main" id="{CF7B8534-FEC9-2464-9877-DDCC430F052E}"/>
              </a:ext>
            </a:extLst>
          </p:cNvPr>
          <p:cNvSpPr/>
          <p:nvPr/>
        </p:nvSpPr>
        <p:spPr>
          <a:xfrm>
            <a:off x="8187501" y="3765085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GENIETERS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Rounded Rectangle 57">
            <a:extLst>
              <a:ext uri="{FF2B5EF4-FFF2-40B4-BE49-F238E27FC236}">
                <a16:creationId xmlns:a16="http://schemas.microsoft.com/office/drawing/2014/main" id="{864065D5-C05D-593D-18C5-DA6127DE2C8D}"/>
              </a:ext>
            </a:extLst>
          </p:cNvPr>
          <p:cNvSpPr/>
          <p:nvPr/>
        </p:nvSpPr>
        <p:spPr>
          <a:xfrm>
            <a:off x="8187500" y="4277317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INTELLIGENT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Rounded Rectangle 58">
            <a:extLst>
              <a:ext uri="{FF2B5EF4-FFF2-40B4-BE49-F238E27FC236}">
                <a16:creationId xmlns:a16="http://schemas.microsoft.com/office/drawing/2014/main" id="{6ECE8C12-9E0A-1EA7-ADF4-45A04EC4FECA}"/>
              </a:ext>
            </a:extLst>
          </p:cNvPr>
          <p:cNvSpPr/>
          <p:nvPr/>
        </p:nvSpPr>
        <p:spPr>
          <a:xfrm>
            <a:off x="8187500" y="4789549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DUIDELIJK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87" name="Rounded Rectangle 59">
            <a:extLst>
              <a:ext uri="{FF2B5EF4-FFF2-40B4-BE49-F238E27FC236}">
                <a16:creationId xmlns:a16="http://schemas.microsoft.com/office/drawing/2014/main" id="{449620B7-B589-2183-A9A9-FCADBE19FB6E}"/>
              </a:ext>
            </a:extLst>
          </p:cNvPr>
          <p:cNvSpPr/>
          <p:nvPr/>
        </p:nvSpPr>
        <p:spPr>
          <a:xfrm>
            <a:off x="8187499" y="5301781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SOCIAAL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Rounded Rectangle 60">
            <a:extLst>
              <a:ext uri="{FF2B5EF4-FFF2-40B4-BE49-F238E27FC236}">
                <a16:creationId xmlns:a16="http://schemas.microsoft.com/office/drawing/2014/main" id="{9A0CF2BF-024E-06C0-4033-DBE0D7DE41D0}"/>
              </a:ext>
            </a:extLst>
          </p:cNvPr>
          <p:cNvSpPr/>
          <p:nvPr/>
        </p:nvSpPr>
        <p:spPr>
          <a:xfrm>
            <a:off x="8187499" y="5814013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POSITIEF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89" name="Rounded Rectangle 61">
            <a:extLst>
              <a:ext uri="{FF2B5EF4-FFF2-40B4-BE49-F238E27FC236}">
                <a16:creationId xmlns:a16="http://schemas.microsoft.com/office/drawing/2014/main" id="{E28DB054-682B-4C1A-629D-6CBFEE19F06E}"/>
              </a:ext>
            </a:extLst>
          </p:cNvPr>
          <p:cNvSpPr/>
          <p:nvPr/>
        </p:nvSpPr>
        <p:spPr>
          <a:xfrm>
            <a:off x="8187499" y="6326243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VRIENDELIJK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90" name="Rounded Rectangle 62">
            <a:extLst>
              <a:ext uri="{FF2B5EF4-FFF2-40B4-BE49-F238E27FC236}">
                <a16:creationId xmlns:a16="http://schemas.microsoft.com/office/drawing/2014/main" id="{EA0FF12A-F7EC-F4B9-C0DF-97EF0827F203}"/>
              </a:ext>
            </a:extLst>
          </p:cNvPr>
          <p:cNvSpPr/>
          <p:nvPr/>
        </p:nvSpPr>
        <p:spPr>
          <a:xfrm>
            <a:off x="10237463" y="1177636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ENTOUSIAST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Rounded Rectangle 63">
            <a:extLst>
              <a:ext uri="{FF2B5EF4-FFF2-40B4-BE49-F238E27FC236}">
                <a16:creationId xmlns:a16="http://schemas.microsoft.com/office/drawing/2014/main" id="{DF9DD356-CA7C-5721-966F-2053A2AFF922}"/>
              </a:ext>
            </a:extLst>
          </p:cNvPr>
          <p:cNvSpPr/>
          <p:nvPr/>
        </p:nvSpPr>
        <p:spPr>
          <a:xfrm>
            <a:off x="10237462" y="1689868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DAPPER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92" name="Rounded Rectangle 64">
            <a:extLst>
              <a:ext uri="{FF2B5EF4-FFF2-40B4-BE49-F238E27FC236}">
                <a16:creationId xmlns:a16="http://schemas.microsoft.com/office/drawing/2014/main" id="{85CBBDBD-22E8-8F10-7373-CEADEE934BE1}"/>
              </a:ext>
            </a:extLst>
          </p:cNvPr>
          <p:cNvSpPr/>
          <p:nvPr/>
        </p:nvSpPr>
        <p:spPr>
          <a:xfrm>
            <a:off x="10237462" y="2202100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RUSTIG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93" name="Rounded Rectangle 65">
            <a:extLst>
              <a:ext uri="{FF2B5EF4-FFF2-40B4-BE49-F238E27FC236}">
                <a16:creationId xmlns:a16="http://schemas.microsoft.com/office/drawing/2014/main" id="{26826A6E-AED9-F84D-8D42-BC88E1F1D3C8}"/>
              </a:ext>
            </a:extLst>
          </p:cNvPr>
          <p:cNvSpPr/>
          <p:nvPr/>
        </p:nvSpPr>
        <p:spPr>
          <a:xfrm>
            <a:off x="10237461" y="2714332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ONTSPANNEN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94" name="Rounded Rectangle 66">
            <a:extLst>
              <a:ext uri="{FF2B5EF4-FFF2-40B4-BE49-F238E27FC236}">
                <a16:creationId xmlns:a16="http://schemas.microsoft.com/office/drawing/2014/main" id="{A675A839-7EC9-E746-2902-EF2E0DFE277D}"/>
              </a:ext>
            </a:extLst>
          </p:cNvPr>
          <p:cNvSpPr/>
          <p:nvPr/>
        </p:nvSpPr>
        <p:spPr>
          <a:xfrm>
            <a:off x="10237461" y="3226564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NIEUWSGIERIG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95" name="Rounded Rectangle 67">
            <a:extLst>
              <a:ext uri="{FF2B5EF4-FFF2-40B4-BE49-F238E27FC236}">
                <a16:creationId xmlns:a16="http://schemas.microsoft.com/office/drawing/2014/main" id="{2FD50B65-3305-BA48-7E8B-BDCF8433B8C3}"/>
              </a:ext>
            </a:extLst>
          </p:cNvPr>
          <p:cNvSpPr/>
          <p:nvPr/>
        </p:nvSpPr>
        <p:spPr>
          <a:xfrm>
            <a:off x="10237460" y="3738796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OVERTUIGEND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Rounded Rectangle 69">
            <a:extLst>
              <a:ext uri="{FF2B5EF4-FFF2-40B4-BE49-F238E27FC236}">
                <a16:creationId xmlns:a16="http://schemas.microsoft.com/office/drawing/2014/main" id="{295CF87A-AC90-1152-858E-27B54F6EAB97}"/>
              </a:ext>
            </a:extLst>
          </p:cNvPr>
          <p:cNvSpPr/>
          <p:nvPr/>
        </p:nvSpPr>
        <p:spPr>
          <a:xfrm>
            <a:off x="10237460" y="4277317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ZORGVULDIG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97" name="Rounded Rectangle 70">
            <a:extLst>
              <a:ext uri="{FF2B5EF4-FFF2-40B4-BE49-F238E27FC236}">
                <a16:creationId xmlns:a16="http://schemas.microsoft.com/office/drawing/2014/main" id="{9FEA3272-AFEB-6E42-5B2C-2A7798DEE4E3}"/>
              </a:ext>
            </a:extLst>
          </p:cNvPr>
          <p:cNvSpPr/>
          <p:nvPr/>
        </p:nvSpPr>
        <p:spPr>
          <a:xfrm>
            <a:off x="10237460" y="4789549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ZELFVERZEKERD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98" name="Rounded Rectangle 71">
            <a:extLst>
              <a:ext uri="{FF2B5EF4-FFF2-40B4-BE49-F238E27FC236}">
                <a16:creationId xmlns:a16="http://schemas.microsoft.com/office/drawing/2014/main" id="{2BD09047-87C4-3501-808F-B19A9D54B85A}"/>
              </a:ext>
            </a:extLst>
          </p:cNvPr>
          <p:cNvSpPr/>
          <p:nvPr/>
        </p:nvSpPr>
        <p:spPr>
          <a:xfrm>
            <a:off x="10237459" y="5301781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b="1" dirty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OBSERVATIEF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99" name="Rounded Rectangle 72">
            <a:extLst>
              <a:ext uri="{FF2B5EF4-FFF2-40B4-BE49-F238E27FC236}">
                <a16:creationId xmlns:a16="http://schemas.microsoft.com/office/drawing/2014/main" id="{BC27408A-1C17-BA76-B45A-DE41F1943FF2}"/>
              </a:ext>
            </a:extLst>
          </p:cNvPr>
          <p:cNvSpPr/>
          <p:nvPr/>
        </p:nvSpPr>
        <p:spPr>
          <a:xfrm>
            <a:off x="10237459" y="5814013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CREATIEF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00" name="Rounded Rectangle 73">
            <a:extLst>
              <a:ext uri="{FF2B5EF4-FFF2-40B4-BE49-F238E27FC236}">
                <a16:creationId xmlns:a16="http://schemas.microsoft.com/office/drawing/2014/main" id="{844E9713-B62F-082C-3C68-9AAAB23A48DE}"/>
              </a:ext>
            </a:extLst>
          </p:cNvPr>
          <p:cNvSpPr/>
          <p:nvPr/>
        </p:nvSpPr>
        <p:spPr>
          <a:xfrm>
            <a:off x="10237459" y="6326243"/>
            <a:ext cx="1794872" cy="300365"/>
          </a:xfrm>
          <a:prstGeom prst="roundRect">
            <a:avLst>
              <a:gd name="adj" fmla="val 50000"/>
            </a:avLst>
          </a:prstGeom>
          <a:solidFill>
            <a:srgbClr val="00783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NL" sz="1500" b="1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LUISTERAARS</a:t>
            </a:r>
            <a:endParaRPr lang="en-NL" sz="1500" b="1" dirty="0">
              <a:solidFill>
                <a:schemeClr val="bg1"/>
              </a:solidFill>
              <a:latin typeface="Century Gothic" panose="020B0502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Afbeelding 14" descr="Afbeelding met Graphics, Kleurrijkheid, symbool, cirkel&#10;&#10;Door AI gegenereerde inhoud is mogelijk onjuist.">
            <a:extLst>
              <a:ext uri="{FF2B5EF4-FFF2-40B4-BE49-F238E27FC236}">
                <a16:creationId xmlns:a16="http://schemas.microsoft.com/office/drawing/2014/main" id="{631F40A8-3CF9-5574-7EAE-DB4B3086F2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70" y="731711"/>
            <a:ext cx="438879" cy="573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74535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3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9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8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7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5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3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2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0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9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8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7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1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6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5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1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3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2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1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1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0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9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1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>
                      <p:stCondLst>
                        <p:cond delay="0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7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1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6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1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5"/>
                  </p:tgtEl>
                </p:cond>
              </p:nextCondLst>
            </p:seq>
            <p:seq concurrent="1" nextAc="seek">
              <p:cTn id="224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5" fill="hold">
                      <p:stCondLst>
                        <p:cond delay="0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236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" fill="hold">
                      <p:stCondLst>
                        <p:cond delay="0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248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9" fill="hold">
                      <p:stCondLst>
                        <p:cond delay="0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254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5" fill="hold">
                      <p:stCondLst>
                        <p:cond delay="0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260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1" fill="hold">
                      <p:stCondLst>
                        <p:cond delay="0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</p:childTnLst>
        </p:cTn>
      </p:par>
    </p:tnLst>
    <p:bldLst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6223880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7_Aangepast ontwerp">
  <a:themeElements>
    <a:clrScheme name="Custom 27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688DC7"/>
      </a:accent1>
      <a:accent2>
        <a:srgbClr val="688DC7"/>
      </a:accent2>
      <a:accent3>
        <a:srgbClr val="1354A6"/>
      </a:accent3>
      <a:accent4>
        <a:srgbClr val="2853A1"/>
      </a:accent4>
      <a:accent5>
        <a:srgbClr val="FDC614"/>
      </a:accent5>
      <a:accent6>
        <a:srgbClr val="E94391"/>
      </a:accent6>
      <a:hlink>
        <a:srgbClr val="4C9BD1"/>
      </a:hlink>
      <a:folHlink>
        <a:srgbClr val="92929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6F8DC3"/>
        </a:solidFill>
        <a:ln w="57150">
          <a:noFill/>
        </a:ln>
      </a:spPr>
      <a:bodyPr rtlCol="0" anchor="t"/>
      <a:lstStyle>
        <a:defPPr algn="l">
          <a:lnSpc>
            <a:spcPct val="150000"/>
          </a:lnSpc>
          <a:defRPr sz="1300" b="0" i="0" dirty="0">
            <a:solidFill>
              <a:schemeClr val="accent3"/>
            </a:solidFill>
            <a:latin typeface="Roboto Light" panose="02000000000000000000" pitchFamily="2" charset="0"/>
            <a:ea typeface="Roboto Light" panose="02000000000000000000" pitchFamily="2" charset="0"/>
            <a:cs typeface="Arial Narrow" panose="020B0604020202020204" pitchFamily="34" charset="0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effectLst>
          <a:outerShdw sx="1000" sy="1000" algn="tl" rotWithShape="0">
            <a:schemeClr val="tx2"/>
          </a:outerShdw>
        </a:effectLst>
      </a:spPr>
      <a:bodyPr wrap="square">
        <a:spAutoFit/>
      </a:bodyPr>
      <a:lstStyle>
        <a:defPPr marL="285750" indent="-285750" algn="l">
          <a:lnSpc>
            <a:spcPct val="150000"/>
          </a:lnSpc>
          <a:buFont typeface="Wingdings" pitchFamily="2" charset="2"/>
          <a:buChar char="§"/>
          <a:defRPr sz="1500" dirty="0">
            <a:latin typeface="Century Gothic" panose="020B0502020202020204" pitchFamily="34" charset="0"/>
            <a:ea typeface="Verdana" panose="020B0604030504040204" pitchFamily="34" charset="0"/>
            <a:cs typeface="Verdana" panose="020B060403050404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BO-BS-TH0" id="{84B753F3-8C72-2244-AF00-C2924442B617}" vid="{C2957EB9-C8A4-6440-8533-23EBA86367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7_Aangepast ontwerp</Template>
  <TotalTime>4164</TotalTime>
  <Words>970</Words>
  <Application>Microsoft Macintosh PowerPoint</Application>
  <PresentationFormat>Breedbeeld</PresentationFormat>
  <Paragraphs>246</Paragraphs>
  <Slides>18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18</vt:i4>
      </vt:variant>
    </vt:vector>
  </HeadingPairs>
  <TitlesOfParts>
    <vt:vector size="27" baseType="lpstr">
      <vt:lpstr>Aptos</vt:lpstr>
      <vt:lpstr>Arial</vt:lpstr>
      <vt:lpstr>Bahiana</vt:lpstr>
      <vt:lpstr>Calibri</vt:lpstr>
      <vt:lpstr>Century Gothic</vt:lpstr>
      <vt:lpstr>Roboto Light</vt:lpstr>
      <vt:lpstr>Vintage Rainbows</vt:lpstr>
      <vt:lpstr>Wingdings</vt:lpstr>
      <vt:lpstr>7_Aangepast ontwerp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Leslab | Stijn Van Oers</dc:creator>
  <cp:lastModifiedBy>Leslab | Stijn Van Oers</cp:lastModifiedBy>
  <cp:revision>217</cp:revision>
  <dcterms:created xsi:type="dcterms:W3CDTF">2024-03-12T04:55:30Z</dcterms:created>
  <dcterms:modified xsi:type="dcterms:W3CDTF">2025-06-12T06:16:22Z</dcterms:modified>
</cp:coreProperties>
</file>